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65" r:id="rId4"/>
    <p:sldId id="263" r:id="rId5"/>
    <p:sldId id="267" r:id="rId6"/>
    <p:sldId id="270" r:id="rId7"/>
    <p:sldId id="272" r:id="rId8"/>
    <p:sldId id="266" r:id="rId9"/>
    <p:sldId id="273" r:id="rId10"/>
    <p:sldId id="271" r:id="rId11"/>
    <p:sldId id="25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sh66f@gmail.com" initials="m" lastIdx="2" clrIdx="0">
    <p:extLst>
      <p:ext uri="{19B8F6BF-5375-455C-9EA6-DF929625EA0E}">
        <p15:presenceInfo xmlns:p15="http://schemas.microsoft.com/office/powerpoint/2012/main" userId="60f995d0cd73d5f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CE67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29" autoAdjust="0"/>
    <p:restoredTop sz="94660"/>
  </p:normalViewPr>
  <p:slideViewPr>
    <p:cSldViewPr snapToGrid="0">
      <p:cViewPr>
        <p:scale>
          <a:sx n="102" d="100"/>
          <a:sy n="102" d="100"/>
        </p:scale>
        <p:origin x="32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A48FAE-A6DA-E84E-9E80-B6C2B0937C3D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D6E04A-3B6D-4449-AAA3-98CC347F5743}">
      <dgm:prSet phldrT="[Text]"/>
      <dgm:spPr>
        <a:solidFill>
          <a:srgbClr val="CE677C"/>
        </a:solidFill>
      </dgm:spPr>
      <dgm:t>
        <a:bodyPr/>
        <a:lstStyle/>
        <a:p>
          <a:pPr rtl="0"/>
          <a:r>
            <a:rPr lang="en-US" dirty="0"/>
            <a:t>Organizing for the financial analysis process.</a:t>
          </a:r>
        </a:p>
      </dgm:t>
    </dgm:pt>
    <dgm:pt modelId="{8936D16D-29C2-9643-96A4-C2DD0C284DBD}" type="parTrans" cxnId="{00A53703-4686-3D48-AFB7-7F9027F934FC}">
      <dgm:prSet/>
      <dgm:spPr/>
      <dgm:t>
        <a:bodyPr/>
        <a:lstStyle/>
        <a:p>
          <a:endParaRPr lang="en-US"/>
        </a:p>
      </dgm:t>
    </dgm:pt>
    <dgm:pt modelId="{91E899FA-64A3-9747-BB40-6757D41825CE}" type="sibTrans" cxnId="{00A53703-4686-3D48-AFB7-7F9027F934FC}">
      <dgm:prSet/>
      <dgm:spPr>
        <a:ln>
          <a:solidFill>
            <a:srgbClr val="D9D9D9"/>
          </a:solidFill>
        </a:ln>
      </dgm:spPr>
      <dgm:t>
        <a:bodyPr/>
        <a:lstStyle/>
        <a:p>
          <a:endParaRPr lang="en-US"/>
        </a:p>
      </dgm:t>
    </dgm:pt>
    <dgm:pt modelId="{74931A7F-60EA-894D-B605-2E7904719D1E}">
      <dgm:prSet phldrT="[Text]"/>
      <dgm:spPr>
        <a:solidFill>
          <a:srgbClr val="CE677C"/>
        </a:solidFill>
      </dgm:spPr>
      <dgm:t>
        <a:bodyPr/>
        <a:lstStyle/>
        <a:p>
          <a:pPr rtl="0"/>
          <a:r>
            <a:rPr lang="en-US" dirty="0"/>
            <a:t>price of the digital currency will predict whether it will fall or rise in the future.</a:t>
          </a:r>
        </a:p>
      </dgm:t>
    </dgm:pt>
    <dgm:pt modelId="{3F0CD83D-8A1C-9E43-98E2-A407C54E22FA}" type="parTrans" cxnId="{5D140BD8-4683-9D49-A050-F4BDBD047FD5}">
      <dgm:prSet/>
      <dgm:spPr/>
      <dgm:t>
        <a:bodyPr/>
        <a:lstStyle/>
        <a:p>
          <a:endParaRPr lang="en-US"/>
        </a:p>
      </dgm:t>
    </dgm:pt>
    <dgm:pt modelId="{AFD20F08-4591-EB45-8841-892A68EF64E1}" type="sibTrans" cxnId="{5D140BD8-4683-9D49-A050-F4BDBD047FD5}">
      <dgm:prSet/>
      <dgm:spPr/>
      <dgm:t>
        <a:bodyPr/>
        <a:lstStyle/>
        <a:p>
          <a:endParaRPr lang="en-US"/>
        </a:p>
      </dgm:t>
    </dgm:pt>
    <dgm:pt modelId="{767E3F89-9D6B-B94B-A4DE-8CF96F190F06}">
      <dgm:prSet phldrT="[Text]"/>
      <dgm:spPr>
        <a:solidFill>
          <a:srgbClr val="CE677C"/>
        </a:solidFill>
      </dgm:spPr>
      <dgm:t>
        <a:bodyPr/>
        <a:lstStyle/>
        <a:p>
          <a:r>
            <a:rPr lang="en-SA" dirty="0"/>
            <a:t>trader in the cryptocurrency market.</a:t>
          </a:r>
          <a:endParaRPr lang="en-US" dirty="0"/>
        </a:p>
      </dgm:t>
    </dgm:pt>
    <dgm:pt modelId="{9FCA8AA1-A506-3546-A0DC-9B02DD53258E}" type="parTrans" cxnId="{83B2F478-D155-E643-9D13-CBFC03E6E112}">
      <dgm:prSet/>
      <dgm:spPr/>
      <dgm:t>
        <a:bodyPr/>
        <a:lstStyle/>
        <a:p>
          <a:endParaRPr lang="en-US"/>
        </a:p>
      </dgm:t>
    </dgm:pt>
    <dgm:pt modelId="{60255622-1A55-5742-A341-B28329574A71}" type="sibTrans" cxnId="{83B2F478-D155-E643-9D13-CBFC03E6E112}">
      <dgm:prSet/>
      <dgm:spPr/>
      <dgm:t>
        <a:bodyPr/>
        <a:lstStyle/>
        <a:p>
          <a:endParaRPr lang="en-US"/>
        </a:p>
      </dgm:t>
    </dgm:pt>
    <dgm:pt modelId="{13685401-F1DD-E645-85CA-BDA48B7C7B0B}">
      <dgm:prSet/>
      <dgm:spPr>
        <a:solidFill>
          <a:srgbClr val="CE677C"/>
        </a:solidFill>
      </dgm:spPr>
      <dgm:t>
        <a:bodyPr/>
        <a:lstStyle/>
        <a:p>
          <a:pPr rtl="1"/>
          <a:r>
            <a:rPr lang="en-US" dirty="0"/>
            <a:t>Building a model that uses the previous database</a:t>
          </a:r>
        </a:p>
      </dgm:t>
    </dgm:pt>
    <dgm:pt modelId="{DA6DE487-043D-4048-8D31-58F59FB4AB60}" type="parTrans" cxnId="{9A407A23-3F1F-F84F-9A55-32F0AF054870}">
      <dgm:prSet/>
      <dgm:spPr/>
      <dgm:t>
        <a:bodyPr/>
        <a:lstStyle/>
        <a:p>
          <a:endParaRPr lang="en-US"/>
        </a:p>
      </dgm:t>
    </dgm:pt>
    <dgm:pt modelId="{124CC7B4-60BD-7D4A-9216-4E341E6FEA88}" type="sibTrans" cxnId="{9A407A23-3F1F-F84F-9A55-32F0AF054870}">
      <dgm:prSet/>
      <dgm:spPr/>
      <dgm:t>
        <a:bodyPr/>
        <a:lstStyle/>
        <a:p>
          <a:endParaRPr lang="en-US"/>
        </a:p>
      </dgm:t>
    </dgm:pt>
    <dgm:pt modelId="{CE2D69CA-8B19-B44D-9EEC-B2C417F5BABF}" type="pres">
      <dgm:prSet presAssocID="{8DA48FAE-A6DA-E84E-9E80-B6C2B0937C3D}" presName="Name0" presStyleCnt="0">
        <dgm:presLayoutVars>
          <dgm:chMax val="7"/>
          <dgm:chPref val="7"/>
          <dgm:dir/>
        </dgm:presLayoutVars>
      </dgm:prSet>
      <dgm:spPr/>
    </dgm:pt>
    <dgm:pt modelId="{EAB6911A-2E3C-CD42-8D36-F76A3BC99313}" type="pres">
      <dgm:prSet presAssocID="{8DA48FAE-A6DA-E84E-9E80-B6C2B0937C3D}" presName="Name1" presStyleCnt="0"/>
      <dgm:spPr/>
    </dgm:pt>
    <dgm:pt modelId="{27FAD7F2-2B84-B843-955F-0C0D3ACF60C7}" type="pres">
      <dgm:prSet presAssocID="{8DA48FAE-A6DA-E84E-9E80-B6C2B0937C3D}" presName="cycle" presStyleCnt="0"/>
      <dgm:spPr/>
    </dgm:pt>
    <dgm:pt modelId="{471F92C2-3BCC-1C40-88A2-C033254CC1BE}" type="pres">
      <dgm:prSet presAssocID="{8DA48FAE-A6DA-E84E-9E80-B6C2B0937C3D}" presName="srcNode" presStyleLbl="node1" presStyleIdx="0" presStyleCnt="4"/>
      <dgm:spPr/>
    </dgm:pt>
    <dgm:pt modelId="{0AE1B34D-9055-1843-A990-E40ADC7EBA37}" type="pres">
      <dgm:prSet presAssocID="{8DA48FAE-A6DA-E84E-9E80-B6C2B0937C3D}" presName="conn" presStyleLbl="parChTrans1D2" presStyleIdx="0" presStyleCnt="1"/>
      <dgm:spPr/>
    </dgm:pt>
    <dgm:pt modelId="{67102B87-1684-674F-BA0E-6494F9A4C36E}" type="pres">
      <dgm:prSet presAssocID="{8DA48FAE-A6DA-E84E-9E80-B6C2B0937C3D}" presName="extraNode" presStyleLbl="node1" presStyleIdx="0" presStyleCnt="4"/>
      <dgm:spPr/>
    </dgm:pt>
    <dgm:pt modelId="{A53B68E7-8856-8741-B9A4-C272E875DC1B}" type="pres">
      <dgm:prSet presAssocID="{8DA48FAE-A6DA-E84E-9E80-B6C2B0937C3D}" presName="dstNode" presStyleLbl="node1" presStyleIdx="0" presStyleCnt="4"/>
      <dgm:spPr/>
    </dgm:pt>
    <dgm:pt modelId="{DC861721-17FB-874B-B4AC-68EC2BB40FF2}" type="pres">
      <dgm:prSet presAssocID="{27D6E04A-3B6D-4449-AAA3-98CC347F5743}" presName="text_1" presStyleLbl="node1" presStyleIdx="0" presStyleCnt="4">
        <dgm:presLayoutVars>
          <dgm:bulletEnabled val="1"/>
        </dgm:presLayoutVars>
      </dgm:prSet>
      <dgm:spPr/>
    </dgm:pt>
    <dgm:pt modelId="{58742E85-162F-9948-819F-23BE8AD5FF5C}" type="pres">
      <dgm:prSet presAssocID="{27D6E04A-3B6D-4449-AAA3-98CC347F5743}" presName="accent_1" presStyleCnt="0"/>
      <dgm:spPr/>
    </dgm:pt>
    <dgm:pt modelId="{DF5C8B57-A43A-4D4D-B9C1-3731156F5258}" type="pres">
      <dgm:prSet presAssocID="{27D6E04A-3B6D-4449-AAA3-98CC347F5743}" presName="accentRepeatNode" presStyleLbl="solidFgAcc1" presStyleIdx="0" presStyleCnt="4"/>
      <dgm:spPr>
        <a:solidFill>
          <a:srgbClr val="D9D9D9"/>
        </a:solidFill>
        <a:ln>
          <a:solidFill>
            <a:srgbClr val="CE677C"/>
          </a:solidFill>
        </a:ln>
      </dgm:spPr>
    </dgm:pt>
    <dgm:pt modelId="{A646B61B-50FD-E641-85DC-F487F4534616}" type="pres">
      <dgm:prSet presAssocID="{74931A7F-60EA-894D-B605-2E7904719D1E}" presName="text_2" presStyleLbl="node1" presStyleIdx="1" presStyleCnt="4">
        <dgm:presLayoutVars>
          <dgm:bulletEnabled val="1"/>
        </dgm:presLayoutVars>
      </dgm:prSet>
      <dgm:spPr/>
    </dgm:pt>
    <dgm:pt modelId="{671C4E2A-9951-8B49-89F0-17538D9FC0A8}" type="pres">
      <dgm:prSet presAssocID="{74931A7F-60EA-894D-B605-2E7904719D1E}" presName="accent_2" presStyleCnt="0"/>
      <dgm:spPr/>
    </dgm:pt>
    <dgm:pt modelId="{753ADAAE-A8EA-F049-846D-2F730C7F051A}" type="pres">
      <dgm:prSet presAssocID="{74931A7F-60EA-894D-B605-2E7904719D1E}" presName="accentRepeatNode" presStyleLbl="solidFgAcc1" presStyleIdx="1" presStyleCnt="4"/>
      <dgm:spPr>
        <a:solidFill>
          <a:srgbClr val="D9D9D9"/>
        </a:solidFill>
        <a:ln>
          <a:solidFill>
            <a:srgbClr val="CE677C"/>
          </a:solidFill>
        </a:ln>
      </dgm:spPr>
    </dgm:pt>
    <dgm:pt modelId="{5C3E6C6C-7B15-5C42-8D5C-2311B21CB68F}" type="pres">
      <dgm:prSet presAssocID="{767E3F89-9D6B-B94B-A4DE-8CF96F190F06}" presName="text_3" presStyleLbl="node1" presStyleIdx="2" presStyleCnt="4">
        <dgm:presLayoutVars>
          <dgm:bulletEnabled val="1"/>
        </dgm:presLayoutVars>
      </dgm:prSet>
      <dgm:spPr/>
    </dgm:pt>
    <dgm:pt modelId="{4ADB9A93-3D3E-3A49-B671-07D637EE0585}" type="pres">
      <dgm:prSet presAssocID="{767E3F89-9D6B-B94B-A4DE-8CF96F190F06}" presName="accent_3" presStyleCnt="0"/>
      <dgm:spPr/>
    </dgm:pt>
    <dgm:pt modelId="{9C8024DD-62EF-CF4B-BF69-348065C0A254}" type="pres">
      <dgm:prSet presAssocID="{767E3F89-9D6B-B94B-A4DE-8CF96F190F06}" presName="accentRepeatNode" presStyleLbl="solidFgAcc1" presStyleIdx="2" presStyleCnt="4"/>
      <dgm:spPr>
        <a:solidFill>
          <a:srgbClr val="D9D9D9"/>
        </a:solidFill>
        <a:ln>
          <a:solidFill>
            <a:srgbClr val="CE677C"/>
          </a:solidFill>
        </a:ln>
      </dgm:spPr>
    </dgm:pt>
    <dgm:pt modelId="{0A92569E-36EB-074B-ACEE-3573E222AAC6}" type="pres">
      <dgm:prSet presAssocID="{13685401-F1DD-E645-85CA-BDA48B7C7B0B}" presName="text_4" presStyleLbl="node1" presStyleIdx="3" presStyleCnt="4">
        <dgm:presLayoutVars>
          <dgm:bulletEnabled val="1"/>
        </dgm:presLayoutVars>
      </dgm:prSet>
      <dgm:spPr/>
    </dgm:pt>
    <dgm:pt modelId="{5D2291F4-CE03-B141-9803-C0BE3C44FBAA}" type="pres">
      <dgm:prSet presAssocID="{13685401-F1DD-E645-85CA-BDA48B7C7B0B}" presName="accent_4" presStyleCnt="0"/>
      <dgm:spPr/>
    </dgm:pt>
    <dgm:pt modelId="{0C473BC5-E54F-1848-8485-F27A0573A93C}" type="pres">
      <dgm:prSet presAssocID="{13685401-F1DD-E645-85CA-BDA48B7C7B0B}" presName="accentRepeatNode" presStyleLbl="solidFgAcc1" presStyleIdx="3" presStyleCnt="4"/>
      <dgm:spPr>
        <a:solidFill>
          <a:srgbClr val="D9D9D9"/>
        </a:solidFill>
        <a:ln>
          <a:solidFill>
            <a:srgbClr val="CE677C"/>
          </a:solidFill>
        </a:ln>
      </dgm:spPr>
    </dgm:pt>
  </dgm:ptLst>
  <dgm:cxnLst>
    <dgm:cxn modelId="{00A53703-4686-3D48-AFB7-7F9027F934FC}" srcId="{8DA48FAE-A6DA-E84E-9E80-B6C2B0937C3D}" destId="{27D6E04A-3B6D-4449-AAA3-98CC347F5743}" srcOrd="0" destOrd="0" parTransId="{8936D16D-29C2-9643-96A4-C2DD0C284DBD}" sibTransId="{91E899FA-64A3-9747-BB40-6757D41825CE}"/>
    <dgm:cxn modelId="{9A407A23-3F1F-F84F-9A55-32F0AF054870}" srcId="{8DA48FAE-A6DA-E84E-9E80-B6C2B0937C3D}" destId="{13685401-F1DD-E645-85CA-BDA48B7C7B0B}" srcOrd="3" destOrd="0" parTransId="{DA6DE487-043D-4048-8D31-58F59FB4AB60}" sibTransId="{124CC7B4-60BD-7D4A-9216-4E341E6FEA88}"/>
    <dgm:cxn modelId="{FF1DD132-2299-464D-B533-208B63E13C2E}" type="presOf" srcId="{8DA48FAE-A6DA-E84E-9E80-B6C2B0937C3D}" destId="{CE2D69CA-8B19-B44D-9EEC-B2C417F5BABF}" srcOrd="0" destOrd="0" presId="urn:microsoft.com/office/officeart/2008/layout/VerticalCurvedList"/>
    <dgm:cxn modelId="{6529B340-722A-9D40-B23E-0B5507DEEAF1}" type="presOf" srcId="{91E899FA-64A3-9747-BB40-6757D41825CE}" destId="{0AE1B34D-9055-1843-A990-E40ADC7EBA37}" srcOrd="0" destOrd="0" presId="urn:microsoft.com/office/officeart/2008/layout/VerticalCurvedList"/>
    <dgm:cxn modelId="{7AC23A56-1224-4B46-9B4B-FD413CED050D}" type="presOf" srcId="{27D6E04A-3B6D-4449-AAA3-98CC347F5743}" destId="{DC861721-17FB-874B-B4AC-68EC2BB40FF2}" srcOrd="0" destOrd="0" presId="urn:microsoft.com/office/officeart/2008/layout/VerticalCurvedList"/>
    <dgm:cxn modelId="{6B74525A-771F-5C4D-9864-BAFD61EFC98B}" type="presOf" srcId="{13685401-F1DD-E645-85CA-BDA48B7C7B0B}" destId="{0A92569E-36EB-074B-ACEE-3573E222AAC6}" srcOrd="0" destOrd="0" presId="urn:microsoft.com/office/officeart/2008/layout/VerticalCurvedList"/>
    <dgm:cxn modelId="{07C2F060-E61B-E547-B86B-5293844E306E}" type="presOf" srcId="{767E3F89-9D6B-B94B-A4DE-8CF96F190F06}" destId="{5C3E6C6C-7B15-5C42-8D5C-2311B21CB68F}" srcOrd="0" destOrd="0" presId="urn:microsoft.com/office/officeart/2008/layout/VerticalCurvedList"/>
    <dgm:cxn modelId="{83B2F478-D155-E643-9D13-CBFC03E6E112}" srcId="{8DA48FAE-A6DA-E84E-9E80-B6C2B0937C3D}" destId="{767E3F89-9D6B-B94B-A4DE-8CF96F190F06}" srcOrd="2" destOrd="0" parTransId="{9FCA8AA1-A506-3546-A0DC-9B02DD53258E}" sibTransId="{60255622-1A55-5742-A341-B28329574A71}"/>
    <dgm:cxn modelId="{C51B9E8D-480A-434B-955A-0886297728CE}" type="presOf" srcId="{74931A7F-60EA-894D-B605-2E7904719D1E}" destId="{A646B61B-50FD-E641-85DC-F487F4534616}" srcOrd="0" destOrd="0" presId="urn:microsoft.com/office/officeart/2008/layout/VerticalCurvedList"/>
    <dgm:cxn modelId="{5D140BD8-4683-9D49-A050-F4BDBD047FD5}" srcId="{8DA48FAE-A6DA-E84E-9E80-B6C2B0937C3D}" destId="{74931A7F-60EA-894D-B605-2E7904719D1E}" srcOrd="1" destOrd="0" parTransId="{3F0CD83D-8A1C-9E43-98E2-A407C54E22FA}" sibTransId="{AFD20F08-4591-EB45-8841-892A68EF64E1}"/>
    <dgm:cxn modelId="{039E6A37-9088-2F49-99A6-0B90AB424251}" type="presParOf" srcId="{CE2D69CA-8B19-B44D-9EEC-B2C417F5BABF}" destId="{EAB6911A-2E3C-CD42-8D36-F76A3BC99313}" srcOrd="0" destOrd="0" presId="urn:microsoft.com/office/officeart/2008/layout/VerticalCurvedList"/>
    <dgm:cxn modelId="{D720F4B3-1B99-EA4A-B997-A22EFB6B8FA6}" type="presParOf" srcId="{EAB6911A-2E3C-CD42-8D36-F76A3BC99313}" destId="{27FAD7F2-2B84-B843-955F-0C0D3ACF60C7}" srcOrd="0" destOrd="0" presId="urn:microsoft.com/office/officeart/2008/layout/VerticalCurvedList"/>
    <dgm:cxn modelId="{C290A5E7-F0C3-454B-84F0-D81F76AEF0D7}" type="presParOf" srcId="{27FAD7F2-2B84-B843-955F-0C0D3ACF60C7}" destId="{471F92C2-3BCC-1C40-88A2-C033254CC1BE}" srcOrd="0" destOrd="0" presId="urn:microsoft.com/office/officeart/2008/layout/VerticalCurvedList"/>
    <dgm:cxn modelId="{B400CA03-615A-D64F-8A94-2FB0E3FFAA7A}" type="presParOf" srcId="{27FAD7F2-2B84-B843-955F-0C0D3ACF60C7}" destId="{0AE1B34D-9055-1843-A990-E40ADC7EBA37}" srcOrd="1" destOrd="0" presId="urn:microsoft.com/office/officeart/2008/layout/VerticalCurvedList"/>
    <dgm:cxn modelId="{B9401532-753E-304A-A1B8-F89DA9826FDC}" type="presParOf" srcId="{27FAD7F2-2B84-B843-955F-0C0D3ACF60C7}" destId="{67102B87-1684-674F-BA0E-6494F9A4C36E}" srcOrd="2" destOrd="0" presId="urn:microsoft.com/office/officeart/2008/layout/VerticalCurvedList"/>
    <dgm:cxn modelId="{DDA3F3AA-7D0D-8F4D-81AE-1CF37873E71E}" type="presParOf" srcId="{27FAD7F2-2B84-B843-955F-0C0D3ACF60C7}" destId="{A53B68E7-8856-8741-B9A4-C272E875DC1B}" srcOrd="3" destOrd="0" presId="urn:microsoft.com/office/officeart/2008/layout/VerticalCurvedList"/>
    <dgm:cxn modelId="{8F05BD24-10FA-624D-8F13-9A839ADEFC67}" type="presParOf" srcId="{EAB6911A-2E3C-CD42-8D36-F76A3BC99313}" destId="{DC861721-17FB-874B-B4AC-68EC2BB40FF2}" srcOrd="1" destOrd="0" presId="urn:microsoft.com/office/officeart/2008/layout/VerticalCurvedList"/>
    <dgm:cxn modelId="{A77AFE11-B145-DA4A-8E37-30AFD8780EBA}" type="presParOf" srcId="{EAB6911A-2E3C-CD42-8D36-F76A3BC99313}" destId="{58742E85-162F-9948-819F-23BE8AD5FF5C}" srcOrd="2" destOrd="0" presId="urn:microsoft.com/office/officeart/2008/layout/VerticalCurvedList"/>
    <dgm:cxn modelId="{61E58860-0EDB-5E4C-B8F4-E791D078E947}" type="presParOf" srcId="{58742E85-162F-9948-819F-23BE8AD5FF5C}" destId="{DF5C8B57-A43A-4D4D-B9C1-3731156F5258}" srcOrd="0" destOrd="0" presId="urn:microsoft.com/office/officeart/2008/layout/VerticalCurvedList"/>
    <dgm:cxn modelId="{DEAF8384-8BA7-8844-A2A4-DF0DEBB06A18}" type="presParOf" srcId="{EAB6911A-2E3C-CD42-8D36-F76A3BC99313}" destId="{A646B61B-50FD-E641-85DC-F487F4534616}" srcOrd="3" destOrd="0" presId="urn:microsoft.com/office/officeart/2008/layout/VerticalCurvedList"/>
    <dgm:cxn modelId="{0D7277AB-B016-C242-8767-0849F5B0445C}" type="presParOf" srcId="{EAB6911A-2E3C-CD42-8D36-F76A3BC99313}" destId="{671C4E2A-9951-8B49-89F0-17538D9FC0A8}" srcOrd="4" destOrd="0" presId="urn:microsoft.com/office/officeart/2008/layout/VerticalCurvedList"/>
    <dgm:cxn modelId="{71AA966D-AFD4-FB46-8735-398FFAFE9F99}" type="presParOf" srcId="{671C4E2A-9951-8B49-89F0-17538D9FC0A8}" destId="{753ADAAE-A8EA-F049-846D-2F730C7F051A}" srcOrd="0" destOrd="0" presId="urn:microsoft.com/office/officeart/2008/layout/VerticalCurvedList"/>
    <dgm:cxn modelId="{3B7F442B-4BA9-5840-8F05-9AAB61EF40F6}" type="presParOf" srcId="{EAB6911A-2E3C-CD42-8D36-F76A3BC99313}" destId="{5C3E6C6C-7B15-5C42-8D5C-2311B21CB68F}" srcOrd="5" destOrd="0" presId="urn:microsoft.com/office/officeart/2008/layout/VerticalCurvedList"/>
    <dgm:cxn modelId="{D2598EB7-30CC-CD42-9DBE-E41B4A87AF1D}" type="presParOf" srcId="{EAB6911A-2E3C-CD42-8D36-F76A3BC99313}" destId="{4ADB9A93-3D3E-3A49-B671-07D637EE0585}" srcOrd="6" destOrd="0" presId="urn:microsoft.com/office/officeart/2008/layout/VerticalCurvedList"/>
    <dgm:cxn modelId="{2927B932-1D07-E149-826F-05A4F9793CF8}" type="presParOf" srcId="{4ADB9A93-3D3E-3A49-B671-07D637EE0585}" destId="{9C8024DD-62EF-CF4B-BF69-348065C0A254}" srcOrd="0" destOrd="0" presId="urn:microsoft.com/office/officeart/2008/layout/VerticalCurvedList"/>
    <dgm:cxn modelId="{18B1FFEE-DEEA-1845-8D7D-46F9E40D9928}" type="presParOf" srcId="{EAB6911A-2E3C-CD42-8D36-F76A3BC99313}" destId="{0A92569E-36EB-074B-ACEE-3573E222AAC6}" srcOrd="7" destOrd="0" presId="urn:microsoft.com/office/officeart/2008/layout/VerticalCurvedList"/>
    <dgm:cxn modelId="{17F023B4-E192-A14B-9B9D-A844BCCA49BB}" type="presParOf" srcId="{EAB6911A-2E3C-CD42-8D36-F76A3BC99313}" destId="{5D2291F4-CE03-B141-9803-C0BE3C44FBAA}" srcOrd="8" destOrd="0" presId="urn:microsoft.com/office/officeart/2008/layout/VerticalCurvedList"/>
    <dgm:cxn modelId="{6C93D042-957E-8E46-9222-64B83DCE628A}" type="presParOf" srcId="{5D2291F4-CE03-B141-9803-C0BE3C44FBAA}" destId="{0C473BC5-E54F-1848-8485-F27A0573A93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4E4560-CA24-4548-8D01-F67DAD205651}" type="doc">
      <dgm:prSet loTypeId="urn:microsoft.com/office/officeart/2005/8/layout/cycle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891E83-9C52-3F47-AB2E-56AAA2283BEF}">
      <dgm:prSet phldrT="[Text]" custT="1"/>
      <dgm:spPr>
        <a:solidFill>
          <a:srgbClr val="CE677C"/>
        </a:solidFill>
      </dgm:spPr>
      <dgm:t>
        <a:bodyPr/>
        <a:lstStyle/>
        <a:p>
          <a:pPr rtl="0"/>
          <a:r>
            <a:rPr lang="en-US" sz="2200" b="1" dirty="0"/>
            <a:t>Understanding the Problem.
</a:t>
          </a:r>
        </a:p>
      </dgm:t>
    </dgm:pt>
    <dgm:pt modelId="{A3903C49-C255-D240-B20D-FAADBD3D82E4}" type="parTrans" cxnId="{B927A2A2-DB5E-834A-8952-CB31922A5742}">
      <dgm:prSet/>
      <dgm:spPr/>
      <dgm:t>
        <a:bodyPr/>
        <a:lstStyle/>
        <a:p>
          <a:endParaRPr lang="en-US"/>
        </a:p>
      </dgm:t>
    </dgm:pt>
    <dgm:pt modelId="{70F03681-F071-D949-872D-C85D7C44ED1B}" type="sibTrans" cxnId="{B927A2A2-DB5E-834A-8952-CB31922A5742}">
      <dgm:prSet/>
      <dgm:spPr/>
      <dgm:t>
        <a:bodyPr/>
        <a:lstStyle/>
        <a:p>
          <a:endParaRPr lang="en-US"/>
        </a:p>
      </dgm:t>
    </dgm:pt>
    <dgm:pt modelId="{D34107B7-FC8E-5C45-87B2-0BE08FB84D0A}">
      <dgm:prSet phldrT="[Text]" custT="1"/>
      <dgm:spPr>
        <a:solidFill>
          <a:srgbClr val="CE677C"/>
        </a:solidFill>
      </dgm:spPr>
      <dgm:t>
        <a:bodyPr/>
        <a:lstStyle/>
        <a:p>
          <a:r>
            <a:rPr lang="en-US" sz="2200" b="1" dirty="0"/>
            <a:t>Data Extraction</a:t>
          </a:r>
          <a:r>
            <a:rPr lang="en-US" sz="1900" b="1" dirty="0"/>
            <a:t>.</a:t>
          </a:r>
        </a:p>
      </dgm:t>
    </dgm:pt>
    <dgm:pt modelId="{704E5CAC-2D2B-2740-86BC-6E2F270A5E32}" type="parTrans" cxnId="{3EFE8BA5-046C-E445-942E-063A650841B1}">
      <dgm:prSet/>
      <dgm:spPr/>
      <dgm:t>
        <a:bodyPr/>
        <a:lstStyle/>
        <a:p>
          <a:endParaRPr lang="en-US"/>
        </a:p>
      </dgm:t>
    </dgm:pt>
    <dgm:pt modelId="{D37E2448-D974-8B4C-84EA-D84E9EFFBDC4}" type="sibTrans" cxnId="{3EFE8BA5-046C-E445-942E-063A650841B1}">
      <dgm:prSet/>
      <dgm:spPr/>
      <dgm:t>
        <a:bodyPr/>
        <a:lstStyle/>
        <a:p>
          <a:endParaRPr lang="en-US"/>
        </a:p>
      </dgm:t>
    </dgm:pt>
    <dgm:pt modelId="{E17AD4D5-4BD1-304A-AB3F-717F9D15D37A}">
      <dgm:prSet phldrT="[Text]" custT="1"/>
      <dgm:spPr>
        <a:solidFill>
          <a:srgbClr val="CE677C"/>
        </a:solidFill>
      </dgm:spPr>
      <dgm:t>
        <a:bodyPr/>
        <a:lstStyle/>
        <a:p>
          <a:endParaRPr lang="en-US" sz="2200" b="1" i="1" dirty="0"/>
        </a:p>
        <a:p>
          <a:r>
            <a:rPr lang="en-US" sz="2200" b="1" dirty="0"/>
            <a:t>Data Cleaning</a:t>
          </a:r>
          <a:r>
            <a:rPr lang="ar-SA" sz="2200" b="1" dirty="0"/>
            <a:t>.</a:t>
          </a:r>
          <a:endParaRPr lang="en-US" sz="2200" b="1" dirty="0"/>
        </a:p>
      </dgm:t>
    </dgm:pt>
    <dgm:pt modelId="{F71AC488-790C-624E-A531-A5945B02DB1C}" type="parTrans" cxnId="{79C4854F-F1FA-4E40-825E-DD9918353C6D}">
      <dgm:prSet/>
      <dgm:spPr/>
      <dgm:t>
        <a:bodyPr/>
        <a:lstStyle/>
        <a:p>
          <a:endParaRPr lang="en-US"/>
        </a:p>
      </dgm:t>
    </dgm:pt>
    <dgm:pt modelId="{27BDF93F-A514-054D-A293-76D72997CB8D}" type="sibTrans" cxnId="{79C4854F-F1FA-4E40-825E-DD9918353C6D}">
      <dgm:prSet/>
      <dgm:spPr/>
      <dgm:t>
        <a:bodyPr/>
        <a:lstStyle/>
        <a:p>
          <a:endParaRPr lang="en-US"/>
        </a:p>
      </dgm:t>
    </dgm:pt>
    <dgm:pt modelId="{E8853688-7050-0E49-A776-7740385785A6}">
      <dgm:prSet phldrT="[Text]" custT="1"/>
      <dgm:spPr>
        <a:solidFill>
          <a:srgbClr val="D9D9D9"/>
        </a:solidFill>
      </dgm:spPr>
      <dgm:t>
        <a:bodyPr/>
        <a:lstStyle/>
        <a:p>
          <a:pPr rtl="0"/>
          <a:endParaRPr lang="en-US" sz="1900" dirty="0"/>
        </a:p>
        <a:p>
          <a:pPr rtl="0"/>
          <a:r>
            <a:rPr lang="en-US" sz="2200" b="1" dirty="0"/>
            <a:t>Data Analysis.</a:t>
          </a:r>
          <a:endParaRPr lang="en-US" sz="2200" b="1" dirty="0">
            <a:solidFill>
              <a:schemeClr val="tx1"/>
            </a:solidFill>
          </a:endParaRPr>
        </a:p>
      </dgm:t>
    </dgm:pt>
    <dgm:pt modelId="{0018DEAE-94EC-C54F-934D-110943844108}" type="sibTrans" cxnId="{F10DA6A8-6FCA-7845-9F3D-1718D7EBA2B0}">
      <dgm:prSet/>
      <dgm:spPr/>
      <dgm:t>
        <a:bodyPr/>
        <a:lstStyle/>
        <a:p>
          <a:endParaRPr lang="en-US"/>
        </a:p>
      </dgm:t>
    </dgm:pt>
    <dgm:pt modelId="{30A6FDD8-0A58-A046-AB7D-94160A09B26D}" type="parTrans" cxnId="{F10DA6A8-6FCA-7845-9F3D-1718D7EBA2B0}">
      <dgm:prSet/>
      <dgm:spPr/>
      <dgm:t>
        <a:bodyPr/>
        <a:lstStyle/>
        <a:p>
          <a:endParaRPr lang="en-US"/>
        </a:p>
      </dgm:t>
    </dgm:pt>
    <dgm:pt modelId="{BEBCD7E9-CF90-364B-A500-B90BA0472B51}" type="pres">
      <dgm:prSet presAssocID="{1E4E4560-CA24-4548-8D01-F67DAD205651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7D6B67F5-10E6-5B48-82EC-34F70ED4DE78}" type="pres">
      <dgm:prSet presAssocID="{1E4E4560-CA24-4548-8D01-F67DAD205651}" presName="children" presStyleCnt="0"/>
      <dgm:spPr/>
    </dgm:pt>
    <dgm:pt modelId="{AF9FF712-F0B7-6047-875D-C9876FEF7C09}" type="pres">
      <dgm:prSet presAssocID="{1E4E4560-CA24-4548-8D01-F67DAD205651}" presName="childPlaceholder" presStyleCnt="0"/>
      <dgm:spPr/>
    </dgm:pt>
    <dgm:pt modelId="{0B008273-8EC9-0641-88A3-F720D6B912E6}" type="pres">
      <dgm:prSet presAssocID="{1E4E4560-CA24-4548-8D01-F67DAD205651}" presName="circle" presStyleCnt="0"/>
      <dgm:spPr/>
    </dgm:pt>
    <dgm:pt modelId="{0C8F793B-F3A1-9143-A8DE-32BEAF0E9208}" type="pres">
      <dgm:prSet presAssocID="{1E4E4560-CA24-4548-8D01-F67DAD205651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83A6B465-EE64-2242-AF27-CC8BCE911548}" type="pres">
      <dgm:prSet presAssocID="{1E4E4560-CA24-4548-8D01-F67DAD205651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78A3F9AA-67A3-BE42-9F67-3B1D8A5DB246}" type="pres">
      <dgm:prSet presAssocID="{1E4E4560-CA24-4548-8D01-F67DAD205651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A091CC64-6685-3948-9AFB-CF73FB161428}" type="pres">
      <dgm:prSet presAssocID="{1E4E4560-CA24-4548-8D01-F67DAD205651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CE122DCD-4790-A645-BBA6-7C9BDB3B9F89}" type="pres">
      <dgm:prSet presAssocID="{1E4E4560-CA24-4548-8D01-F67DAD205651}" presName="quadrantPlaceholder" presStyleCnt="0"/>
      <dgm:spPr/>
    </dgm:pt>
    <dgm:pt modelId="{3A266472-EE8D-5E4E-B45A-FDA60DBEAD88}" type="pres">
      <dgm:prSet presAssocID="{1E4E4560-CA24-4548-8D01-F67DAD205651}" presName="center1" presStyleLbl="fgShp" presStyleIdx="0" presStyleCnt="2"/>
      <dgm:spPr>
        <a:solidFill>
          <a:srgbClr val="CE677C"/>
        </a:solidFill>
        <a:ln>
          <a:solidFill>
            <a:srgbClr val="D9D9D9"/>
          </a:solidFill>
        </a:ln>
      </dgm:spPr>
    </dgm:pt>
    <dgm:pt modelId="{E5CA1941-BCFD-8E4D-A376-CE50FE324A12}" type="pres">
      <dgm:prSet presAssocID="{1E4E4560-CA24-4548-8D01-F67DAD205651}" presName="center2" presStyleLbl="fgShp" presStyleIdx="1" presStyleCnt="2"/>
      <dgm:spPr>
        <a:solidFill>
          <a:srgbClr val="CE677C"/>
        </a:solidFill>
        <a:ln>
          <a:solidFill>
            <a:srgbClr val="D9D9D9"/>
          </a:solidFill>
        </a:ln>
      </dgm:spPr>
    </dgm:pt>
  </dgm:ptLst>
  <dgm:cxnLst>
    <dgm:cxn modelId="{C9E7E840-268D-D14A-9061-2EA0D6A159C0}" type="presOf" srcId="{F1891E83-9C52-3F47-AB2E-56AAA2283BEF}" destId="{0C8F793B-F3A1-9143-A8DE-32BEAF0E9208}" srcOrd="0" destOrd="0" presId="urn:microsoft.com/office/officeart/2005/8/layout/cycle4"/>
    <dgm:cxn modelId="{A5EFC74A-1FAC-3841-993E-8E61A6354B5E}" type="presOf" srcId="{1E4E4560-CA24-4548-8D01-F67DAD205651}" destId="{BEBCD7E9-CF90-364B-A500-B90BA0472B51}" srcOrd="0" destOrd="0" presId="urn:microsoft.com/office/officeart/2005/8/layout/cycle4"/>
    <dgm:cxn modelId="{79C4854F-F1FA-4E40-825E-DD9918353C6D}" srcId="{1E4E4560-CA24-4548-8D01-F67DAD205651}" destId="{E17AD4D5-4BD1-304A-AB3F-717F9D15D37A}" srcOrd="3" destOrd="0" parTransId="{F71AC488-790C-624E-A531-A5945B02DB1C}" sibTransId="{27BDF93F-A514-054D-A293-76D72997CB8D}"/>
    <dgm:cxn modelId="{B0919355-CAB9-284C-ADEB-56691FBBAE06}" type="presOf" srcId="{E17AD4D5-4BD1-304A-AB3F-717F9D15D37A}" destId="{A091CC64-6685-3948-9AFB-CF73FB161428}" srcOrd="0" destOrd="0" presId="urn:microsoft.com/office/officeart/2005/8/layout/cycle4"/>
    <dgm:cxn modelId="{B927A2A2-DB5E-834A-8952-CB31922A5742}" srcId="{1E4E4560-CA24-4548-8D01-F67DAD205651}" destId="{F1891E83-9C52-3F47-AB2E-56AAA2283BEF}" srcOrd="0" destOrd="0" parTransId="{A3903C49-C255-D240-B20D-FAADBD3D82E4}" sibTransId="{70F03681-F071-D949-872D-C85D7C44ED1B}"/>
    <dgm:cxn modelId="{3EFE8BA5-046C-E445-942E-063A650841B1}" srcId="{1E4E4560-CA24-4548-8D01-F67DAD205651}" destId="{D34107B7-FC8E-5C45-87B2-0BE08FB84D0A}" srcOrd="1" destOrd="0" parTransId="{704E5CAC-2D2B-2740-86BC-6E2F270A5E32}" sibTransId="{D37E2448-D974-8B4C-84EA-D84E9EFFBDC4}"/>
    <dgm:cxn modelId="{F10DA6A8-6FCA-7845-9F3D-1718D7EBA2B0}" srcId="{1E4E4560-CA24-4548-8D01-F67DAD205651}" destId="{E8853688-7050-0E49-A776-7740385785A6}" srcOrd="2" destOrd="0" parTransId="{30A6FDD8-0A58-A046-AB7D-94160A09B26D}" sibTransId="{0018DEAE-94EC-C54F-934D-110943844108}"/>
    <dgm:cxn modelId="{546330AE-3A4B-A44F-8448-66E9DD51DF2F}" type="presOf" srcId="{D34107B7-FC8E-5C45-87B2-0BE08FB84D0A}" destId="{83A6B465-EE64-2242-AF27-CC8BCE911548}" srcOrd="0" destOrd="0" presId="urn:microsoft.com/office/officeart/2005/8/layout/cycle4"/>
    <dgm:cxn modelId="{3D9FD9B2-0B3C-8A46-8DA0-FC62648233B1}" type="presOf" srcId="{E8853688-7050-0E49-A776-7740385785A6}" destId="{78A3F9AA-67A3-BE42-9F67-3B1D8A5DB246}" srcOrd="0" destOrd="0" presId="urn:microsoft.com/office/officeart/2005/8/layout/cycle4"/>
    <dgm:cxn modelId="{A2B476D9-D9FA-1D46-8F4E-BFF7607C398D}" type="presParOf" srcId="{BEBCD7E9-CF90-364B-A500-B90BA0472B51}" destId="{7D6B67F5-10E6-5B48-82EC-34F70ED4DE78}" srcOrd="0" destOrd="0" presId="urn:microsoft.com/office/officeart/2005/8/layout/cycle4"/>
    <dgm:cxn modelId="{4E07911D-62DE-BD48-B2FB-8CE2057A80FE}" type="presParOf" srcId="{7D6B67F5-10E6-5B48-82EC-34F70ED4DE78}" destId="{AF9FF712-F0B7-6047-875D-C9876FEF7C09}" srcOrd="0" destOrd="0" presId="urn:microsoft.com/office/officeart/2005/8/layout/cycle4"/>
    <dgm:cxn modelId="{6C7BC59F-2BA4-854F-9AF8-50B833A83693}" type="presParOf" srcId="{BEBCD7E9-CF90-364B-A500-B90BA0472B51}" destId="{0B008273-8EC9-0641-88A3-F720D6B912E6}" srcOrd="1" destOrd="0" presId="urn:microsoft.com/office/officeart/2005/8/layout/cycle4"/>
    <dgm:cxn modelId="{F3A2269D-ECDD-024A-A618-593A2651F610}" type="presParOf" srcId="{0B008273-8EC9-0641-88A3-F720D6B912E6}" destId="{0C8F793B-F3A1-9143-A8DE-32BEAF0E9208}" srcOrd="0" destOrd="0" presId="urn:microsoft.com/office/officeart/2005/8/layout/cycle4"/>
    <dgm:cxn modelId="{6F406A7A-EA1D-044F-A91B-53A9F452F4D9}" type="presParOf" srcId="{0B008273-8EC9-0641-88A3-F720D6B912E6}" destId="{83A6B465-EE64-2242-AF27-CC8BCE911548}" srcOrd="1" destOrd="0" presId="urn:microsoft.com/office/officeart/2005/8/layout/cycle4"/>
    <dgm:cxn modelId="{07E81DEA-7F92-8245-8CB2-5F5C8E7F4465}" type="presParOf" srcId="{0B008273-8EC9-0641-88A3-F720D6B912E6}" destId="{78A3F9AA-67A3-BE42-9F67-3B1D8A5DB246}" srcOrd="2" destOrd="0" presId="urn:microsoft.com/office/officeart/2005/8/layout/cycle4"/>
    <dgm:cxn modelId="{9ADE7933-891A-6749-8439-138A3CF8A80B}" type="presParOf" srcId="{0B008273-8EC9-0641-88A3-F720D6B912E6}" destId="{A091CC64-6685-3948-9AFB-CF73FB161428}" srcOrd="3" destOrd="0" presId="urn:microsoft.com/office/officeart/2005/8/layout/cycle4"/>
    <dgm:cxn modelId="{3B54A953-3B32-B149-AF59-35B472D72016}" type="presParOf" srcId="{0B008273-8EC9-0641-88A3-F720D6B912E6}" destId="{CE122DCD-4790-A645-BBA6-7C9BDB3B9F89}" srcOrd="4" destOrd="0" presId="urn:microsoft.com/office/officeart/2005/8/layout/cycle4"/>
    <dgm:cxn modelId="{7DAE9FB9-65C2-C04E-ABF2-8A4D64431171}" type="presParOf" srcId="{BEBCD7E9-CF90-364B-A500-B90BA0472B51}" destId="{3A266472-EE8D-5E4E-B45A-FDA60DBEAD88}" srcOrd="2" destOrd="0" presId="urn:microsoft.com/office/officeart/2005/8/layout/cycle4"/>
    <dgm:cxn modelId="{6DE56DB0-5D7B-3F4F-B87C-D5C02454EF38}" type="presParOf" srcId="{BEBCD7E9-CF90-364B-A500-B90BA0472B51}" destId="{E5CA1941-BCFD-8E4D-A376-CE50FE324A1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81A5D5-491F-B54D-8CA4-643B14237D2C}" type="doc">
      <dgm:prSet loTypeId="urn:microsoft.com/office/officeart/2008/layout/AlternatingHexagon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C28336-864F-AC41-AB04-CE94EECCB5FF}">
      <dgm:prSet phldrT="[Text]" custT="1"/>
      <dgm:spPr>
        <a:solidFill>
          <a:srgbClr val="CE677C"/>
        </a:solidFill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Close</a:t>
          </a:r>
        </a:p>
      </dgm:t>
    </dgm:pt>
    <dgm:pt modelId="{848F4EB7-4DFD-094A-9DD5-0EFEF8B2ADB8}" type="parTrans" cxnId="{5C4BE850-F2FD-6D4C-A36C-DD587807D4F2}">
      <dgm:prSet/>
      <dgm:spPr/>
      <dgm:t>
        <a:bodyPr/>
        <a:lstStyle/>
        <a:p>
          <a:endParaRPr lang="en-US"/>
        </a:p>
      </dgm:t>
    </dgm:pt>
    <dgm:pt modelId="{7E548F03-CD48-054E-B1A9-772CD8CD1B26}" type="sibTrans" cxnId="{5C4BE850-F2FD-6D4C-A36C-DD587807D4F2}">
      <dgm:prSet custT="1"/>
      <dgm:spPr>
        <a:solidFill>
          <a:srgbClr val="CE677C"/>
        </a:solidFill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Open</a:t>
          </a:r>
        </a:p>
      </dgm:t>
    </dgm:pt>
    <dgm:pt modelId="{004DF944-405A-3449-B349-551A4E6DBB3D}">
      <dgm:prSet phldrT="[Text]" custT="1"/>
      <dgm:spPr>
        <a:solidFill>
          <a:srgbClr val="D9D9D9"/>
        </a:solidFill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Low</a:t>
          </a:r>
        </a:p>
      </dgm:t>
    </dgm:pt>
    <dgm:pt modelId="{6EEF43E3-836D-4948-A037-531355903669}" type="parTrans" cxnId="{805EE2F8-86C0-E741-8D3A-8F813DD9F0AC}">
      <dgm:prSet/>
      <dgm:spPr/>
      <dgm:t>
        <a:bodyPr/>
        <a:lstStyle/>
        <a:p>
          <a:endParaRPr lang="en-US"/>
        </a:p>
      </dgm:t>
    </dgm:pt>
    <dgm:pt modelId="{56FAAB22-8E21-2849-A771-17CEE8E9CA97}" type="sibTrans" cxnId="{805EE2F8-86C0-E741-8D3A-8F813DD9F0AC}">
      <dgm:prSet/>
      <dgm:spPr>
        <a:solidFill>
          <a:srgbClr val="D9D9D9"/>
        </a:solidFill>
      </dgm:spPr>
    </dgm:pt>
    <dgm:pt modelId="{DCBDBA73-3C24-054C-8F7F-DA2C5F90CC5D}">
      <dgm:prSet custT="1"/>
      <dgm:spPr>
        <a:solidFill>
          <a:srgbClr val="CE677C"/>
        </a:solidFill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Weighted Price</a:t>
          </a:r>
          <a:r>
            <a:rPr lang="en-US" sz="2400" dirty="0">
              <a:solidFill>
                <a:schemeClr val="tx1"/>
              </a:solidFill>
            </a:rPr>
            <a:t>.</a:t>
          </a:r>
        </a:p>
      </dgm:t>
    </dgm:pt>
    <dgm:pt modelId="{6C600940-7CEB-A14F-B4FC-BB8C584C7E73}" type="parTrans" cxnId="{13FDB0AF-4741-A04F-9261-529ABB3497BB}">
      <dgm:prSet/>
      <dgm:spPr/>
      <dgm:t>
        <a:bodyPr/>
        <a:lstStyle/>
        <a:p>
          <a:endParaRPr lang="en-US"/>
        </a:p>
      </dgm:t>
    </dgm:pt>
    <dgm:pt modelId="{E1FE5B24-B1C0-6745-9D45-B122951DAF62}" type="sibTrans" cxnId="{13FDB0AF-4741-A04F-9261-529ABB3497BB}">
      <dgm:prSet custT="1"/>
      <dgm:spPr>
        <a:solidFill>
          <a:srgbClr val="D9D9D9"/>
        </a:solidFill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High</a:t>
          </a:r>
        </a:p>
      </dgm:t>
    </dgm:pt>
    <dgm:pt modelId="{21200CD9-EFD6-1848-B029-412913C7CCF5}">
      <dgm:prSet custT="1"/>
      <dgm:spPr>
        <a:solidFill>
          <a:srgbClr val="CE677C"/>
        </a:solidFill>
      </dgm:spPr>
      <dgm:t>
        <a:bodyPr/>
        <a:lstStyle/>
        <a:p>
          <a:pPr rtl="0"/>
          <a:r>
            <a:rPr lang="en-US" sz="2000" dirty="0">
              <a:solidFill>
                <a:schemeClr val="tx1"/>
              </a:solidFill>
            </a:rPr>
            <a:t>Volume Currency</a:t>
          </a:r>
        </a:p>
      </dgm:t>
    </dgm:pt>
    <dgm:pt modelId="{EC268994-B471-B944-98AA-801AC1B09774}" type="parTrans" cxnId="{B37FE50A-9108-4349-B6F7-7E11E56B5BF6}">
      <dgm:prSet/>
      <dgm:spPr/>
      <dgm:t>
        <a:bodyPr/>
        <a:lstStyle/>
        <a:p>
          <a:endParaRPr lang="en-US"/>
        </a:p>
      </dgm:t>
    </dgm:pt>
    <dgm:pt modelId="{23501BF6-F46B-BA49-92A6-0045A092C70C}" type="sibTrans" cxnId="{B37FE50A-9108-4349-B6F7-7E11E56B5BF6}">
      <dgm:prSet custT="1"/>
      <dgm:spPr>
        <a:solidFill>
          <a:srgbClr val="D9D9D9"/>
        </a:solidFill>
      </dgm:spPr>
      <dgm:t>
        <a:bodyPr/>
        <a:lstStyle/>
        <a:p>
          <a:r>
            <a:rPr lang="en-US" sz="2400" b="1" i="0" dirty="0">
              <a:solidFill>
                <a:schemeClr val="tx1"/>
              </a:solidFill>
            </a:rPr>
            <a:t>Volume BTC</a:t>
          </a:r>
          <a:endParaRPr lang="en-US" sz="2400" dirty="0">
            <a:solidFill>
              <a:schemeClr val="tx1"/>
            </a:solidFill>
          </a:endParaRPr>
        </a:p>
      </dgm:t>
    </dgm:pt>
    <dgm:pt modelId="{8E8D611B-1E79-A949-AA8D-DF2AF26E3052}" type="pres">
      <dgm:prSet presAssocID="{AD81A5D5-491F-B54D-8CA4-643B14237D2C}" presName="Name0" presStyleCnt="0">
        <dgm:presLayoutVars>
          <dgm:chMax/>
          <dgm:chPref/>
          <dgm:dir/>
          <dgm:animLvl val="lvl"/>
        </dgm:presLayoutVars>
      </dgm:prSet>
      <dgm:spPr/>
    </dgm:pt>
    <dgm:pt modelId="{437CB790-6E46-5449-A7ED-A317C96CB052}" type="pres">
      <dgm:prSet presAssocID="{96C28336-864F-AC41-AB04-CE94EECCB5FF}" presName="composite" presStyleCnt="0"/>
      <dgm:spPr/>
    </dgm:pt>
    <dgm:pt modelId="{7DD95AAF-2987-1647-98B9-9B746BDFFFAC}" type="pres">
      <dgm:prSet presAssocID="{96C28336-864F-AC41-AB04-CE94EECCB5FF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7CB4E96A-77D8-BC4B-AD85-078CD3A4DFB2}" type="pres">
      <dgm:prSet presAssocID="{96C28336-864F-AC41-AB04-CE94EECCB5FF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51330564-3005-A042-9450-752CE6D9D1DD}" type="pres">
      <dgm:prSet presAssocID="{96C28336-864F-AC41-AB04-CE94EECCB5FF}" presName="BalanceSpacing" presStyleCnt="0"/>
      <dgm:spPr/>
    </dgm:pt>
    <dgm:pt modelId="{27532B74-FD2D-EE42-95AD-CF61B32E9D17}" type="pres">
      <dgm:prSet presAssocID="{96C28336-864F-AC41-AB04-CE94EECCB5FF}" presName="BalanceSpacing1" presStyleCnt="0"/>
      <dgm:spPr/>
    </dgm:pt>
    <dgm:pt modelId="{DCD96296-2FF5-CC41-B6B3-CC8B0EB32BC3}" type="pres">
      <dgm:prSet presAssocID="{7E548F03-CD48-054E-B1A9-772CD8CD1B26}" presName="Accent1Text" presStyleLbl="node1" presStyleIdx="1" presStyleCnt="6"/>
      <dgm:spPr/>
    </dgm:pt>
    <dgm:pt modelId="{D705A55E-D011-1547-AAE0-9F6B567FA209}" type="pres">
      <dgm:prSet presAssocID="{7E548F03-CD48-054E-B1A9-772CD8CD1B26}" presName="spaceBetweenRectangles" presStyleCnt="0"/>
      <dgm:spPr/>
    </dgm:pt>
    <dgm:pt modelId="{C4187EEB-D71C-404B-BB64-AC63F6F15254}" type="pres">
      <dgm:prSet presAssocID="{21200CD9-EFD6-1848-B029-412913C7CCF5}" presName="composite" presStyleCnt="0"/>
      <dgm:spPr/>
    </dgm:pt>
    <dgm:pt modelId="{1102EC1C-BA3F-DB48-A45F-BA690863F2F1}" type="pres">
      <dgm:prSet presAssocID="{21200CD9-EFD6-1848-B029-412913C7CCF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A0C69EC-C53E-3640-B052-41575A8A51BB}" type="pres">
      <dgm:prSet presAssocID="{21200CD9-EFD6-1848-B029-412913C7CCF5}" presName="Childtext1" presStyleLbl="revTx" presStyleIdx="1" presStyleCnt="3" custScaleX="84630">
        <dgm:presLayoutVars>
          <dgm:chMax val="0"/>
          <dgm:chPref val="0"/>
          <dgm:bulletEnabled val="1"/>
        </dgm:presLayoutVars>
      </dgm:prSet>
      <dgm:spPr/>
    </dgm:pt>
    <dgm:pt modelId="{3B76C4BF-F5F9-AC42-B22D-B05FDF519797}" type="pres">
      <dgm:prSet presAssocID="{21200CD9-EFD6-1848-B029-412913C7CCF5}" presName="BalanceSpacing" presStyleCnt="0"/>
      <dgm:spPr/>
    </dgm:pt>
    <dgm:pt modelId="{8B730225-370C-F64E-AAAE-5A77CFCB8D07}" type="pres">
      <dgm:prSet presAssocID="{21200CD9-EFD6-1848-B029-412913C7CCF5}" presName="BalanceSpacing1" presStyleCnt="0"/>
      <dgm:spPr/>
    </dgm:pt>
    <dgm:pt modelId="{52D6A126-1F26-E54B-90E5-6C585DDAF1A6}" type="pres">
      <dgm:prSet presAssocID="{23501BF6-F46B-BA49-92A6-0045A092C70C}" presName="Accent1Text" presStyleLbl="node1" presStyleIdx="3" presStyleCnt="6"/>
      <dgm:spPr/>
    </dgm:pt>
    <dgm:pt modelId="{21154248-4C67-744B-9B5A-65F9CCD7BE51}" type="pres">
      <dgm:prSet presAssocID="{23501BF6-F46B-BA49-92A6-0045A092C70C}" presName="spaceBetweenRectangles" presStyleCnt="0"/>
      <dgm:spPr/>
    </dgm:pt>
    <dgm:pt modelId="{2326FBE9-ABFB-0949-AF68-130916E5FE4E}" type="pres">
      <dgm:prSet presAssocID="{DCBDBA73-3C24-054C-8F7F-DA2C5F90CC5D}" presName="composite" presStyleCnt="0"/>
      <dgm:spPr/>
    </dgm:pt>
    <dgm:pt modelId="{CFF963EA-80E2-4C43-82CF-DA1C842C9EC8}" type="pres">
      <dgm:prSet presAssocID="{DCBDBA73-3C24-054C-8F7F-DA2C5F90CC5D}" presName="Parent1" presStyleLbl="node1" presStyleIdx="4" presStyleCnt="6" custScaleX="114057">
        <dgm:presLayoutVars>
          <dgm:chMax val="1"/>
          <dgm:chPref val="1"/>
          <dgm:bulletEnabled val="1"/>
        </dgm:presLayoutVars>
      </dgm:prSet>
      <dgm:spPr/>
    </dgm:pt>
    <dgm:pt modelId="{428D832C-E868-B142-8F92-80640E04C297}" type="pres">
      <dgm:prSet presAssocID="{DCBDBA73-3C24-054C-8F7F-DA2C5F90CC5D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B81A7749-6571-504A-8B8B-D67373D8A576}" type="pres">
      <dgm:prSet presAssocID="{DCBDBA73-3C24-054C-8F7F-DA2C5F90CC5D}" presName="BalanceSpacing" presStyleCnt="0"/>
      <dgm:spPr/>
    </dgm:pt>
    <dgm:pt modelId="{65DE7FDD-ABEC-0040-AACC-315247F272F9}" type="pres">
      <dgm:prSet presAssocID="{DCBDBA73-3C24-054C-8F7F-DA2C5F90CC5D}" presName="BalanceSpacing1" presStyleCnt="0"/>
      <dgm:spPr/>
    </dgm:pt>
    <dgm:pt modelId="{02888682-AB6F-CF43-97AD-6EB1C2C7F5A9}" type="pres">
      <dgm:prSet presAssocID="{E1FE5B24-B1C0-6745-9D45-B122951DAF62}" presName="Accent1Text" presStyleLbl="node1" presStyleIdx="5" presStyleCnt="6"/>
      <dgm:spPr/>
    </dgm:pt>
  </dgm:ptLst>
  <dgm:cxnLst>
    <dgm:cxn modelId="{B37FE50A-9108-4349-B6F7-7E11E56B5BF6}" srcId="{AD81A5D5-491F-B54D-8CA4-643B14237D2C}" destId="{21200CD9-EFD6-1848-B029-412913C7CCF5}" srcOrd="1" destOrd="0" parTransId="{EC268994-B471-B944-98AA-801AC1B09774}" sibTransId="{23501BF6-F46B-BA49-92A6-0045A092C70C}"/>
    <dgm:cxn modelId="{556BCA31-E2E9-EC43-9931-56004A9ED58C}" type="presOf" srcId="{23501BF6-F46B-BA49-92A6-0045A092C70C}" destId="{52D6A126-1F26-E54B-90E5-6C585DDAF1A6}" srcOrd="0" destOrd="0" presId="urn:microsoft.com/office/officeart/2008/layout/AlternatingHexagons"/>
    <dgm:cxn modelId="{6AE51C3D-3FBB-E841-9AD2-1F14FE8972CB}" type="presOf" srcId="{96C28336-864F-AC41-AB04-CE94EECCB5FF}" destId="{7DD95AAF-2987-1647-98B9-9B746BDFFFAC}" srcOrd="0" destOrd="0" presId="urn:microsoft.com/office/officeart/2008/layout/AlternatingHexagons"/>
    <dgm:cxn modelId="{AC14C446-056E-9246-A174-950D215A777B}" type="presOf" srcId="{7E548F03-CD48-054E-B1A9-772CD8CD1B26}" destId="{DCD96296-2FF5-CC41-B6B3-CC8B0EB32BC3}" srcOrd="0" destOrd="0" presId="urn:microsoft.com/office/officeart/2008/layout/AlternatingHexagons"/>
    <dgm:cxn modelId="{400D054A-D3B1-7049-B1F8-F8BA5C4FB0C5}" type="presOf" srcId="{21200CD9-EFD6-1848-B029-412913C7CCF5}" destId="{1102EC1C-BA3F-DB48-A45F-BA690863F2F1}" srcOrd="0" destOrd="0" presId="urn:microsoft.com/office/officeart/2008/layout/AlternatingHexagons"/>
    <dgm:cxn modelId="{5C4BE850-F2FD-6D4C-A36C-DD587807D4F2}" srcId="{AD81A5D5-491F-B54D-8CA4-643B14237D2C}" destId="{96C28336-864F-AC41-AB04-CE94EECCB5FF}" srcOrd="0" destOrd="0" parTransId="{848F4EB7-4DFD-094A-9DD5-0EFEF8B2ADB8}" sibTransId="{7E548F03-CD48-054E-B1A9-772CD8CD1B26}"/>
    <dgm:cxn modelId="{A9C5BA7D-B362-8749-AF8A-84D6CDCD1135}" type="presOf" srcId="{004DF944-405A-3449-B349-551A4E6DBB3D}" destId="{1A0C69EC-C53E-3640-B052-41575A8A51BB}" srcOrd="0" destOrd="0" presId="urn:microsoft.com/office/officeart/2008/layout/AlternatingHexagons"/>
    <dgm:cxn modelId="{7BF2C28D-1352-D44A-919B-C0211C2C1E5D}" type="presOf" srcId="{DCBDBA73-3C24-054C-8F7F-DA2C5F90CC5D}" destId="{CFF963EA-80E2-4C43-82CF-DA1C842C9EC8}" srcOrd="0" destOrd="0" presId="urn:microsoft.com/office/officeart/2008/layout/AlternatingHexagons"/>
    <dgm:cxn modelId="{13FDB0AF-4741-A04F-9261-529ABB3497BB}" srcId="{AD81A5D5-491F-B54D-8CA4-643B14237D2C}" destId="{DCBDBA73-3C24-054C-8F7F-DA2C5F90CC5D}" srcOrd="2" destOrd="0" parTransId="{6C600940-7CEB-A14F-B4FC-BB8C584C7E73}" sibTransId="{E1FE5B24-B1C0-6745-9D45-B122951DAF62}"/>
    <dgm:cxn modelId="{CCB87CC5-9ABB-7A41-AF34-456755644CA6}" type="presOf" srcId="{E1FE5B24-B1C0-6745-9D45-B122951DAF62}" destId="{02888682-AB6F-CF43-97AD-6EB1C2C7F5A9}" srcOrd="0" destOrd="0" presId="urn:microsoft.com/office/officeart/2008/layout/AlternatingHexagons"/>
    <dgm:cxn modelId="{998A0CD1-E056-1143-A57C-86062FF9954B}" type="presOf" srcId="{AD81A5D5-491F-B54D-8CA4-643B14237D2C}" destId="{8E8D611B-1E79-A949-AA8D-DF2AF26E3052}" srcOrd="0" destOrd="0" presId="urn:microsoft.com/office/officeart/2008/layout/AlternatingHexagons"/>
    <dgm:cxn modelId="{805EE2F8-86C0-E741-8D3A-8F813DD9F0AC}" srcId="{21200CD9-EFD6-1848-B029-412913C7CCF5}" destId="{004DF944-405A-3449-B349-551A4E6DBB3D}" srcOrd="0" destOrd="0" parTransId="{6EEF43E3-836D-4948-A037-531355903669}" sibTransId="{56FAAB22-8E21-2849-A771-17CEE8E9CA97}"/>
    <dgm:cxn modelId="{4177186C-DAE6-0F41-840F-5B32A38E1717}" type="presParOf" srcId="{8E8D611B-1E79-A949-AA8D-DF2AF26E3052}" destId="{437CB790-6E46-5449-A7ED-A317C96CB052}" srcOrd="0" destOrd="0" presId="urn:microsoft.com/office/officeart/2008/layout/AlternatingHexagons"/>
    <dgm:cxn modelId="{99B50682-8190-FF44-BA22-6C613BCF1B77}" type="presParOf" srcId="{437CB790-6E46-5449-A7ED-A317C96CB052}" destId="{7DD95AAF-2987-1647-98B9-9B746BDFFFAC}" srcOrd="0" destOrd="0" presId="urn:microsoft.com/office/officeart/2008/layout/AlternatingHexagons"/>
    <dgm:cxn modelId="{3B90BAC0-BEC5-9B4D-819F-335F58D87615}" type="presParOf" srcId="{437CB790-6E46-5449-A7ED-A317C96CB052}" destId="{7CB4E96A-77D8-BC4B-AD85-078CD3A4DFB2}" srcOrd="1" destOrd="0" presId="urn:microsoft.com/office/officeart/2008/layout/AlternatingHexagons"/>
    <dgm:cxn modelId="{BBD3FBA3-B6D2-0B4C-9F5F-276CD5716859}" type="presParOf" srcId="{437CB790-6E46-5449-A7ED-A317C96CB052}" destId="{51330564-3005-A042-9450-752CE6D9D1DD}" srcOrd="2" destOrd="0" presId="urn:microsoft.com/office/officeart/2008/layout/AlternatingHexagons"/>
    <dgm:cxn modelId="{1EB78D98-BD6F-AE4D-82A9-9ABF40B5ACBD}" type="presParOf" srcId="{437CB790-6E46-5449-A7ED-A317C96CB052}" destId="{27532B74-FD2D-EE42-95AD-CF61B32E9D17}" srcOrd="3" destOrd="0" presId="urn:microsoft.com/office/officeart/2008/layout/AlternatingHexagons"/>
    <dgm:cxn modelId="{951D8E5F-8BFB-9947-BF5A-03580BE68F56}" type="presParOf" srcId="{437CB790-6E46-5449-A7ED-A317C96CB052}" destId="{DCD96296-2FF5-CC41-B6B3-CC8B0EB32BC3}" srcOrd="4" destOrd="0" presId="urn:microsoft.com/office/officeart/2008/layout/AlternatingHexagons"/>
    <dgm:cxn modelId="{70600EEA-4064-4743-AB56-676467364133}" type="presParOf" srcId="{8E8D611B-1E79-A949-AA8D-DF2AF26E3052}" destId="{D705A55E-D011-1547-AAE0-9F6B567FA209}" srcOrd="1" destOrd="0" presId="urn:microsoft.com/office/officeart/2008/layout/AlternatingHexagons"/>
    <dgm:cxn modelId="{1DA72BCF-1975-D745-BE9C-1FC5B6300C3D}" type="presParOf" srcId="{8E8D611B-1E79-A949-AA8D-DF2AF26E3052}" destId="{C4187EEB-D71C-404B-BB64-AC63F6F15254}" srcOrd="2" destOrd="0" presId="urn:microsoft.com/office/officeart/2008/layout/AlternatingHexagons"/>
    <dgm:cxn modelId="{C017EEE8-A908-9748-AD49-BE8D764D4383}" type="presParOf" srcId="{C4187EEB-D71C-404B-BB64-AC63F6F15254}" destId="{1102EC1C-BA3F-DB48-A45F-BA690863F2F1}" srcOrd="0" destOrd="0" presId="urn:microsoft.com/office/officeart/2008/layout/AlternatingHexagons"/>
    <dgm:cxn modelId="{0657CAC3-5DBA-5F42-BE78-06E2A797B874}" type="presParOf" srcId="{C4187EEB-D71C-404B-BB64-AC63F6F15254}" destId="{1A0C69EC-C53E-3640-B052-41575A8A51BB}" srcOrd="1" destOrd="0" presId="urn:microsoft.com/office/officeart/2008/layout/AlternatingHexagons"/>
    <dgm:cxn modelId="{7D99F448-8273-664C-AB52-EB6B00A05476}" type="presParOf" srcId="{C4187EEB-D71C-404B-BB64-AC63F6F15254}" destId="{3B76C4BF-F5F9-AC42-B22D-B05FDF519797}" srcOrd="2" destOrd="0" presId="urn:microsoft.com/office/officeart/2008/layout/AlternatingHexagons"/>
    <dgm:cxn modelId="{812A6D29-1253-3149-82A2-8E76A6208F02}" type="presParOf" srcId="{C4187EEB-D71C-404B-BB64-AC63F6F15254}" destId="{8B730225-370C-F64E-AAAE-5A77CFCB8D07}" srcOrd="3" destOrd="0" presId="urn:microsoft.com/office/officeart/2008/layout/AlternatingHexagons"/>
    <dgm:cxn modelId="{5D122E24-A68F-5E48-91F6-DF58822522DD}" type="presParOf" srcId="{C4187EEB-D71C-404B-BB64-AC63F6F15254}" destId="{52D6A126-1F26-E54B-90E5-6C585DDAF1A6}" srcOrd="4" destOrd="0" presId="urn:microsoft.com/office/officeart/2008/layout/AlternatingHexagons"/>
    <dgm:cxn modelId="{58837C69-3CE6-5B42-8BB4-FE7BC375D541}" type="presParOf" srcId="{8E8D611B-1E79-A949-AA8D-DF2AF26E3052}" destId="{21154248-4C67-744B-9B5A-65F9CCD7BE51}" srcOrd="3" destOrd="0" presId="urn:microsoft.com/office/officeart/2008/layout/AlternatingHexagons"/>
    <dgm:cxn modelId="{61FEAE57-8CB3-BE46-94C7-32BA22B35862}" type="presParOf" srcId="{8E8D611B-1E79-A949-AA8D-DF2AF26E3052}" destId="{2326FBE9-ABFB-0949-AF68-130916E5FE4E}" srcOrd="4" destOrd="0" presId="urn:microsoft.com/office/officeart/2008/layout/AlternatingHexagons"/>
    <dgm:cxn modelId="{756DAC0A-47A4-8A48-9CE0-1A72E06DE6A2}" type="presParOf" srcId="{2326FBE9-ABFB-0949-AF68-130916E5FE4E}" destId="{CFF963EA-80E2-4C43-82CF-DA1C842C9EC8}" srcOrd="0" destOrd="0" presId="urn:microsoft.com/office/officeart/2008/layout/AlternatingHexagons"/>
    <dgm:cxn modelId="{B0E19C2F-F824-B84F-B547-BFBBFDA53BC1}" type="presParOf" srcId="{2326FBE9-ABFB-0949-AF68-130916E5FE4E}" destId="{428D832C-E868-B142-8F92-80640E04C297}" srcOrd="1" destOrd="0" presId="urn:microsoft.com/office/officeart/2008/layout/AlternatingHexagons"/>
    <dgm:cxn modelId="{B5F741A6-717C-3E47-956E-4E79589EE66E}" type="presParOf" srcId="{2326FBE9-ABFB-0949-AF68-130916E5FE4E}" destId="{B81A7749-6571-504A-8B8B-D67373D8A576}" srcOrd="2" destOrd="0" presId="urn:microsoft.com/office/officeart/2008/layout/AlternatingHexagons"/>
    <dgm:cxn modelId="{E44382B4-BB8A-E141-A369-025AFB5905F6}" type="presParOf" srcId="{2326FBE9-ABFB-0949-AF68-130916E5FE4E}" destId="{65DE7FDD-ABEC-0040-AACC-315247F272F9}" srcOrd="3" destOrd="0" presId="urn:microsoft.com/office/officeart/2008/layout/AlternatingHexagons"/>
    <dgm:cxn modelId="{18F809FD-78BD-2C43-ABB9-726179DE60E8}" type="presParOf" srcId="{2326FBE9-ABFB-0949-AF68-130916E5FE4E}" destId="{02888682-AB6F-CF43-97AD-6EB1C2C7F5A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E4E4560-CA24-4548-8D01-F67DAD205651}" type="doc">
      <dgm:prSet loTypeId="urn:microsoft.com/office/officeart/2005/8/layout/cycle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891E83-9C52-3F47-AB2E-56AAA2283BEF}">
      <dgm:prSet phldrT="[Text]" custT="1"/>
      <dgm:spPr>
        <a:solidFill>
          <a:srgbClr val="CE677C"/>
        </a:solidFill>
      </dgm:spPr>
      <dgm:t>
        <a:bodyPr/>
        <a:lstStyle/>
        <a:p>
          <a:pPr rtl="0"/>
          <a:r>
            <a:rPr lang="en-US" sz="2000" b="1" dirty="0"/>
            <a:t>Feature Selection.
</a:t>
          </a:r>
        </a:p>
      </dgm:t>
    </dgm:pt>
    <dgm:pt modelId="{A3903C49-C255-D240-B20D-FAADBD3D82E4}" type="parTrans" cxnId="{B927A2A2-DB5E-834A-8952-CB31922A5742}">
      <dgm:prSet/>
      <dgm:spPr/>
      <dgm:t>
        <a:bodyPr/>
        <a:lstStyle/>
        <a:p>
          <a:endParaRPr lang="en-US"/>
        </a:p>
      </dgm:t>
    </dgm:pt>
    <dgm:pt modelId="{70F03681-F071-D949-872D-C85D7C44ED1B}" type="sibTrans" cxnId="{B927A2A2-DB5E-834A-8952-CB31922A5742}">
      <dgm:prSet/>
      <dgm:spPr/>
      <dgm:t>
        <a:bodyPr/>
        <a:lstStyle/>
        <a:p>
          <a:endParaRPr lang="en-US"/>
        </a:p>
      </dgm:t>
    </dgm:pt>
    <dgm:pt modelId="{D34107B7-FC8E-5C45-87B2-0BE08FB84D0A}">
      <dgm:prSet phldrT="[Text]" custT="1"/>
      <dgm:spPr>
        <a:solidFill>
          <a:srgbClr val="CE677C"/>
        </a:solidFill>
      </dgm:spPr>
      <dgm:t>
        <a:bodyPr/>
        <a:lstStyle/>
        <a:p>
          <a:r>
            <a:rPr lang="en-US" sz="2000" b="1" dirty="0"/>
            <a:t>Incorporating Machine Learning Algorithms.</a:t>
          </a:r>
        </a:p>
      </dgm:t>
    </dgm:pt>
    <dgm:pt modelId="{704E5CAC-2D2B-2740-86BC-6E2F270A5E32}" type="parTrans" cxnId="{3EFE8BA5-046C-E445-942E-063A650841B1}">
      <dgm:prSet/>
      <dgm:spPr/>
      <dgm:t>
        <a:bodyPr/>
        <a:lstStyle/>
        <a:p>
          <a:endParaRPr lang="en-US"/>
        </a:p>
      </dgm:t>
    </dgm:pt>
    <dgm:pt modelId="{D37E2448-D974-8B4C-84EA-D84E9EFFBDC4}" type="sibTrans" cxnId="{3EFE8BA5-046C-E445-942E-063A650841B1}">
      <dgm:prSet/>
      <dgm:spPr/>
      <dgm:t>
        <a:bodyPr/>
        <a:lstStyle/>
        <a:p>
          <a:endParaRPr lang="en-US"/>
        </a:p>
      </dgm:t>
    </dgm:pt>
    <dgm:pt modelId="{E17AD4D5-4BD1-304A-AB3F-717F9D15D37A}">
      <dgm:prSet phldrT="[Text]" custT="1"/>
      <dgm:spPr>
        <a:solidFill>
          <a:srgbClr val="CE677C"/>
        </a:solidFill>
      </dgm:spPr>
      <dgm:t>
        <a:bodyPr/>
        <a:lstStyle/>
        <a:p>
          <a:endParaRPr lang="en-US" sz="2000" b="1" i="1" dirty="0"/>
        </a:p>
        <a:p>
          <a:r>
            <a:rPr lang="en-US" sz="2000" b="1" dirty="0" err="1"/>
            <a:t>Train&amp;Testing</a:t>
          </a:r>
          <a:r>
            <a:rPr lang="en-US" sz="2000" b="1" dirty="0"/>
            <a:t> the Models.</a:t>
          </a:r>
        </a:p>
      </dgm:t>
    </dgm:pt>
    <dgm:pt modelId="{F71AC488-790C-624E-A531-A5945B02DB1C}" type="parTrans" cxnId="{79C4854F-F1FA-4E40-825E-DD9918353C6D}">
      <dgm:prSet/>
      <dgm:spPr/>
      <dgm:t>
        <a:bodyPr/>
        <a:lstStyle/>
        <a:p>
          <a:endParaRPr lang="en-US"/>
        </a:p>
      </dgm:t>
    </dgm:pt>
    <dgm:pt modelId="{27BDF93F-A514-054D-A293-76D72997CB8D}" type="sibTrans" cxnId="{79C4854F-F1FA-4E40-825E-DD9918353C6D}">
      <dgm:prSet/>
      <dgm:spPr/>
      <dgm:t>
        <a:bodyPr/>
        <a:lstStyle/>
        <a:p>
          <a:endParaRPr lang="en-US"/>
        </a:p>
      </dgm:t>
    </dgm:pt>
    <dgm:pt modelId="{E8853688-7050-0E49-A776-7740385785A6}">
      <dgm:prSet phldrT="[Text]" custT="1"/>
      <dgm:spPr>
        <a:solidFill>
          <a:srgbClr val="D9D9D9"/>
        </a:solidFill>
      </dgm:spPr>
      <dgm:t>
        <a:bodyPr/>
        <a:lstStyle/>
        <a:p>
          <a:pPr rtl="0"/>
          <a:endParaRPr lang="en-US" sz="2000" dirty="0"/>
        </a:p>
        <a:p>
          <a:pPr rtl="0"/>
          <a:r>
            <a:rPr lang="en-US" sz="2000" dirty="0"/>
            <a:t>Check Results and Deploying the Model.</a:t>
          </a:r>
          <a:endParaRPr lang="en-US" sz="2000" b="1" dirty="0">
            <a:solidFill>
              <a:schemeClr val="tx1"/>
            </a:solidFill>
          </a:endParaRPr>
        </a:p>
      </dgm:t>
    </dgm:pt>
    <dgm:pt modelId="{0018DEAE-94EC-C54F-934D-110943844108}" type="sibTrans" cxnId="{F10DA6A8-6FCA-7845-9F3D-1718D7EBA2B0}">
      <dgm:prSet/>
      <dgm:spPr/>
      <dgm:t>
        <a:bodyPr/>
        <a:lstStyle/>
        <a:p>
          <a:endParaRPr lang="en-US"/>
        </a:p>
      </dgm:t>
    </dgm:pt>
    <dgm:pt modelId="{30A6FDD8-0A58-A046-AB7D-94160A09B26D}" type="parTrans" cxnId="{F10DA6A8-6FCA-7845-9F3D-1718D7EBA2B0}">
      <dgm:prSet/>
      <dgm:spPr/>
      <dgm:t>
        <a:bodyPr/>
        <a:lstStyle/>
        <a:p>
          <a:endParaRPr lang="en-US"/>
        </a:p>
      </dgm:t>
    </dgm:pt>
    <dgm:pt modelId="{BEBCD7E9-CF90-364B-A500-B90BA0472B51}" type="pres">
      <dgm:prSet presAssocID="{1E4E4560-CA24-4548-8D01-F67DAD205651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7D6B67F5-10E6-5B48-82EC-34F70ED4DE78}" type="pres">
      <dgm:prSet presAssocID="{1E4E4560-CA24-4548-8D01-F67DAD205651}" presName="children" presStyleCnt="0"/>
      <dgm:spPr/>
    </dgm:pt>
    <dgm:pt modelId="{AF9FF712-F0B7-6047-875D-C9876FEF7C09}" type="pres">
      <dgm:prSet presAssocID="{1E4E4560-CA24-4548-8D01-F67DAD205651}" presName="childPlaceholder" presStyleCnt="0"/>
      <dgm:spPr/>
    </dgm:pt>
    <dgm:pt modelId="{0B008273-8EC9-0641-88A3-F720D6B912E6}" type="pres">
      <dgm:prSet presAssocID="{1E4E4560-CA24-4548-8D01-F67DAD205651}" presName="circle" presStyleCnt="0"/>
      <dgm:spPr/>
    </dgm:pt>
    <dgm:pt modelId="{0C8F793B-F3A1-9143-A8DE-32BEAF0E9208}" type="pres">
      <dgm:prSet presAssocID="{1E4E4560-CA24-4548-8D01-F67DAD205651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83A6B465-EE64-2242-AF27-CC8BCE911548}" type="pres">
      <dgm:prSet presAssocID="{1E4E4560-CA24-4548-8D01-F67DAD205651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78A3F9AA-67A3-BE42-9F67-3B1D8A5DB246}" type="pres">
      <dgm:prSet presAssocID="{1E4E4560-CA24-4548-8D01-F67DAD205651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A091CC64-6685-3948-9AFB-CF73FB161428}" type="pres">
      <dgm:prSet presAssocID="{1E4E4560-CA24-4548-8D01-F67DAD205651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CE122DCD-4790-A645-BBA6-7C9BDB3B9F89}" type="pres">
      <dgm:prSet presAssocID="{1E4E4560-CA24-4548-8D01-F67DAD205651}" presName="quadrantPlaceholder" presStyleCnt="0"/>
      <dgm:spPr/>
    </dgm:pt>
    <dgm:pt modelId="{3A266472-EE8D-5E4E-B45A-FDA60DBEAD88}" type="pres">
      <dgm:prSet presAssocID="{1E4E4560-CA24-4548-8D01-F67DAD205651}" presName="center1" presStyleLbl="fgShp" presStyleIdx="0" presStyleCnt="2"/>
      <dgm:spPr>
        <a:solidFill>
          <a:srgbClr val="CE677C"/>
        </a:solidFill>
        <a:ln>
          <a:solidFill>
            <a:srgbClr val="D9D9D9"/>
          </a:solidFill>
        </a:ln>
      </dgm:spPr>
    </dgm:pt>
    <dgm:pt modelId="{E5CA1941-BCFD-8E4D-A376-CE50FE324A12}" type="pres">
      <dgm:prSet presAssocID="{1E4E4560-CA24-4548-8D01-F67DAD205651}" presName="center2" presStyleLbl="fgShp" presStyleIdx="1" presStyleCnt="2"/>
      <dgm:spPr>
        <a:solidFill>
          <a:srgbClr val="CE677C"/>
        </a:solidFill>
        <a:ln>
          <a:solidFill>
            <a:srgbClr val="D9D9D9"/>
          </a:solidFill>
        </a:ln>
      </dgm:spPr>
    </dgm:pt>
  </dgm:ptLst>
  <dgm:cxnLst>
    <dgm:cxn modelId="{C9E7E840-268D-D14A-9061-2EA0D6A159C0}" type="presOf" srcId="{F1891E83-9C52-3F47-AB2E-56AAA2283BEF}" destId="{0C8F793B-F3A1-9143-A8DE-32BEAF0E9208}" srcOrd="0" destOrd="0" presId="urn:microsoft.com/office/officeart/2005/8/layout/cycle4"/>
    <dgm:cxn modelId="{A5EFC74A-1FAC-3841-993E-8E61A6354B5E}" type="presOf" srcId="{1E4E4560-CA24-4548-8D01-F67DAD205651}" destId="{BEBCD7E9-CF90-364B-A500-B90BA0472B51}" srcOrd="0" destOrd="0" presId="urn:microsoft.com/office/officeart/2005/8/layout/cycle4"/>
    <dgm:cxn modelId="{79C4854F-F1FA-4E40-825E-DD9918353C6D}" srcId="{1E4E4560-CA24-4548-8D01-F67DAD205651}" destId="{E17AD4D5-4BD1-304A-AB3F-717F9D15D37A}" srcOrd="3" destOrd="0" parTransId="{F71AC488-790C-624E-A531-A5945B02DB1C}" sibTransId="{27BDF93F-A514-054D-A293-76D72997CB8D}"/>
    <dgm:cxn modelId="{B0919355-CAB9-284C-ADEB-56691FBBAE06}" type="presOf" srcId="{E17AD4D5-4BD1-304A-AB3F-717F9D15D37A}" destId="{A091CC64-6685-3948-9AFB-CF73FB161428}" srcOrd="0" destOrd="0" presId="urn:microsoft.com/office/officeart/2005/8/layout/cycle4"/>
    <dgm:cxn modelId="{B927A2A2-DB5E-834A-8952-CB31922A5742}" srcId="{1E4E4560-CA24-4548-8D01-F67DAD205651}" destId="{F1891E83-9C52-3F47-AB2E-56AAA2283BEF}" srcOrd="0" destOrd="0" parTransId="{A3903C49-C255-D240-B20D-FAADBD3D82E4}" sibTransId="{70F03681-F071-D949-872D-C85D7C44ED1B}"/>
    <dgm:cxn modelId="{3EFE8BA5-046C-E445-942E-063A650841B1}" srcId="{1E4E4560-CA24-4548-8D01-F67DAD205651}" destId="{D34107B7-FC8E-5C45-87B2-0BE08FB84D0A}" srcOrd="1" destOrd="0" parTransId="{704E5CAC-2D2B-2740-86BC-6E2F270A5E32}" sibTransId="{D37E2448-D974-8B4C-84EA-D84E9EFFBDC4}"/>
    <dgm:cxn modelId="{F10DA6A8-6FCA-7845-9F3D-1718D7EBA2B0}" srcId="{1E4E4560-CA24-4548-8D01-F67DAD205651}" destId="{E8853688-7050-0E49-A776-7740385785A6}" srcOrd="2" destOrd="0" parTransId="{30A6FDD8-0A58-A046-AB7D-94160A09B26D}" sibTransId="{0018DEAE-94EC-C54F-934D-110943844108}"/>
    <dgm:cxn modelId="{546330AE-3A4B-A44F-8448-66E9DD51DF2F}" type="presOf" srcId="{D34107B7-FC8E-5C45-87B2-0BE08FB84D0A}" destId="{83A6B465-EE64-2242-AF27-CC8BCE911548}" srcOrd="0" destOrd="0" presId="urn:microsoft.com/office/officeart/2005/8/layout/cycle4"/>
    <dgm:cxn modelId="{3D9FD9B2-0B3C-8A46-8DA0-FC62648233B1}" type="presOf" srcId="{E8853688-7050-0E49-A776-7740385785A6}" destId="{78A3F9AA-67A3-BE42-9F67-3B1D8A5DB246}" srcOrd="0" destOrd="0" presId="urn:microsoft.com/office/officeart/2005/8/layout/cycle4"/>
    <dgm:cxn modelId="{A2B476D9-D9FA-1D46-8F4E-BFF7607C398D}" type="presParOf" srcId="{BEBCD7E9-CF90-364B-A500-B90BA0472B51}" destId="{7D6B67F5-10E6-5B48-82EC-34F70ED4DE78}" srcOrd="0" destOrd="0" presId="urn:microsoft.com/office/officeart/2005/8/layout/cycle4"/>
    <dgm:cxn modelId="{4E07911D-62DE-BD48-B2FB-8CE2057A80FE}" type="presParOf" srcId="{7D6B67F5-10E6-5B48-82EC-34F70ED4DE78}" destId="{AF9FF712-F0B7-6047-875D-C9876FEF7C09}" srcOrd="0" destOrd="0" presId="urn:microsoft.com/office/officeart/2005/8/layout/cycle4"/>
    <dgm:cxn modelId="{6C7BC59F-2BA4-854F-9AF8-50B833A83693}" type="presParOf" srcId="{BEBCD7E9-CF90-364B-A500-B90BA0472B51}" destId="{0B008273-8EC9-0641-88A3-F720D6B912E6}" srcOrd="1" destOrd="0" presId="urn:microsoft.com/office/officeart/2005/8/layout/cycle4"/>
    <dgm:cxn modelId="{F3A2269D-ECDD-024A-A618-593A2651F610}" type="presParOf" srcId="{0B008273-8EC9-0641-88A3-F720D6B912E6}" destId="{0C8F793B-F3A1-9143-A8DE-32BEAF0E9208}" srcOrd="0" destOrd="0" presId="urn:microsoft.com/office/officeart/2005/8/layout/cycle4"/>
    <dgm:cxn modelId="{6F406A7A-EA1D-044F-A91B-53A9F452F4D9}" type="presParOf" srcId="{0B008273-8EC9-0641-88A3-F720D6B912E6}" destId="{83A6B465-EE64-2242-AF27-CC8BCE911548}" srcOrd="1" destOrd="0" presId="urn:microsoft.com/office/officeart/2005/8/layout/cycle4"/>
    <dgm:cxn modelId="{07E81DEA-7F92-8245-8CB2-5F5C8E7F4465}" type="presParOf" srcId="{0B008273-8EC9-0641-88A3-F720D6B912E6}" destId="{78A3F9AA-67A3-BE42-9F67-3B1D8A5DB246}" srcOrd="2" destOrd="0" presId="urn:microsoft.com/office/officeart/2005/8/layout/cycle4"/>
    <dgm:cxn modelId="{9ADE7933-891A-6749-8439-138A3CF8A80B}" type="presParOf" srcId="{0B008273-8EC9-0641-88A3-F720D6B912E6}" destId="{A091CC64-6685-3948-9AFB-CF73FB161428}" srcOrd="3" destOrd="0" presId="urn:microsoft.com/office/officeart/2005/8/layout/cycle4"/>
    <dgm:cxn modelId="{3B54A953-3B32-B149-AF59-35B472D72016}" type="presParOf" srcId="{0B008273-8EC9-0641-88A3-F720D6B912E6}" destId="{CE122DCD-4790-A645-BBA6-7C9BDB3B9F89}" srcOrd="4" destOrd="0" presId="urn:microsoft.com/office/officeart/2005/8/layout/cycle4"/>
    <dgm:cxn modelId="{7DAE9FB9-65C2-C04E-ABF2-8A4D64431171}" type="presParOf" srcId="{BEBCD7E9-CF90-364B-A500-B90BA0472B51}" destId="{3A266472-EE8D-5E4E-B45A-FDA60DBEAD88}" srcOrd="2" destOrd="0" presId="urn:microsoft.com/office/officeart/2005/8/layout/cycle4"/>
    <dgm:cxn modelId="{6DE56DB0-5D7B-3F4F-B87C-D5C02454EF38}" type="presParOf" srcId="{BEBCD7E9-CF90-364B-A500-B90BA0472B51}" destId="{E5CA1941-BCFD-8E4D-A376-CE50FE324A1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E056B25-9308-F24C-8FA3-799BDAE97041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E259D63-6045-8249-92B7-0F999B297AA8}">
      <dgm:prSet phldrT="[Text]"/>
      <dgm:spPr>
        <a:solidFill>
          <a:srgbClr val="CE677C"/>
        </a:solidFill>
      </dgm:spPr>
      <dgm:t>
        <a:bodyPr/>
        <a:lstStyle/>
        <a:p>
          <a:pPr rtl="0"/>
          <a:r>
            <a:rPr lang="en-US" dirty="0"/>
            <a:t>Last 120 days</a:t>
          </a:r>
        </a:p>
      </dgm:t>
    </dgm:pt>
    <dgm:pt modelId="{E84E8650-CC50-B845-9EC6-92233B5CAA9A}" type="parTrans" cxnId="{45EE498A-2EF6-144E-95C4-E0E0E7108D03}">
      <dgm:prSet/>
      <dgm:spPr/>
      <dgm:t>
        <a:bodyPr/>
        <a:lstStyle/>
        <a:p>
          <a:endParaRPr lang="en-US"/>
        </a:p>
      </dgm:t>
    </dgm:pt>
    <dgm:pt modelId="{9C23B9BE-CB62-744A-B158-05A7DFA094E7}" type="sibTrans" cxnId="{45EE498A-2EF6-144E-95C4-E0E0E7108D03}">
      <dgm:prSet/>
      <dgm:spPr/>
      <dgm:t>
        <a:bodyPr/>
        <a:lstStyle/>
        <a:p>
          <a:endParaRPr lang="en-US"/>
        </a:p>
      </dgm:t>
    </dgm:pt>
    <dgm:pt modelId="{C6E91870-9E42-1448-91DA-7492C2ABA6D7}">
      <dgm:prSet phldrT="[Text]"/>
      <dgm:spPr>
        <a:solidFill>
          <a:srgbClr val="CE677C"/>
        </a:solidFill>
      </dgm:spPr>
      <dgm:t>
        <a:bodyPr/>
        <a:lstStyle/>
        <a:p>
          <a:pPr rtl="0"/>
          <a:r>
            <a:rPr lang="en-US" dirty="0"/>
            <a:t>Find the result </a:t>
          </a:r>
        </a:p>
      </dgm:t>
    </dgm:pt>
    <dgm:pt modelId="{D737A4F0-8DE7-F149-A968-AA605B9B1192}" type="parTrans" cxnId="{7248D017-B0EA-074E-8443-0C42ADB10A1F}">
      <dgm:prSet/>
      <dgm:spPr/>
      <dgm:t>
        <a:bodyPr/>
        <a:lstStyle/>
        <a:p>
          <a:endParaRPr lang="en-US"/>
        </a:p>
      </dgm:t>
    </dgm:pt>
    <dgm:pt modelId="{D70289B7-3E1E-564F-8F57-147876CB54B8}" type="sibTrans" cxnId="{7248D017-B0EA-074E-8443-0C42ADB10A1F}">
      <dgm:prSet/>
      <dgm:spPr/>
      <dgm:t>
        <a:bodyPr/>
        <a:lstStyle/>
        <a:p>
          <a:endParaRPr lang="en-US"/>
        </a:p>
      </dgm:t>
    </dgm:pt>
    <dgm:pt modelId="{AD0CEF54-B623-164F-96F0-F106D3BB6962}">
      <dgm:prSet phldrT="[Text]"/>
      <dgm:spPr>
        <a:solidFill>
          <a:srgbClr val="CE677C"/>
        </a:solidFill>
      </dgm:spPr>
      <dgm:t>
        <a:bodyPr/>
        <a:lstStyle/>
        <a:p>
          <a:pPr rtl="1"/>
          <a:r>
            <a:rPr lang="en-US" dirty="0"/>
            <a:t>Range of train </a:t>
          </a:r>
        </a:p>
      </dgm:t>
    </dgm:pt>
    <dgm:pt modelId="{A52B16F3-0758-6145-9198-501F2F0B03C3}" type="parTrans" cxnId="{A4D99827-9F76-3845-920B-F0DB001E4C9D}">
      <dgm:prSet/>
      <dgm:spPr/>
      <dgm:t>
        <a:bodyPr/>
        <a:lstStyle/>
        <a:p>
          <a:endParaRPr lang="en-US"/>
        </a:p>
      </dgm:t>
    </dgm:pt>
    <dgm:pt modelId="{C2DC3F58-416B-2949-941A-C41AF1E91020}" type="sibTrans" cxnId="{A4D99827-9F76-3845-920B-F0DB001E4C9D}">
      <dgm:prSet/>
      <dgm:spPr/>
      <dgm:t>
        <a:bodyPr/>
        <a:lstStyle/>
        <a:p>
          <a:endParaRPr lang="en-US"/>
        </a:p>
      </dgm:t>
    </dgm:pt>
    <dgm:pt modelId="{9250BE3F-72EB-784D-B391-42BBDEA3B25E}" type="pres">
      <dgm:prSet presAssocID="{4E056B25-9308-F24C-8FA3-799BDAE97041}" presName="rootnode" presStyleCnt="0">
        <dgm:presLayoutVars>
          <dgm:chMax/>
          <dgm:chPref/>
          <dgm:dir/>
          <dgm:animLvl val="lvl"/>
        </dgm:presLayoutVars>
      </dgm:prSet>
      <dgm:spPr/>
    </dgm:pt>
    <dgm:pt modelId="{B8EC355D-E22E-0242-8C68-D526B8D4316D}" type="pres">
      <dgm:prSet presAssocID="{AD0CEF54-B623-164F-96F0-F106D3BB6962}" presName="composite" presStyleCnt="0"/>
      <dgm:spPr/>
    </dgm:pt>
    <dgm:pt modelId="{93CACE97-B4A7-E54D-8332-46F053109B7F}" type="pres">
      <dgm:prSet presAssocID="{AD0CEF54-B623-164F-96F0-F106D3BB6962}" presName="bentUpArrow1" presStyleLbl="alignImgPlace1" presStyleIdx="0" presStyleCnt="2"/>
      <dgm:spPr>
        <a:solidFill>
          <a:srgbClr val="D9D9D9"/>
        </a:solidFill>
      </dgm:spPr>
    </dgm:pt>
    <dgm:pt modelId="{1610DE8F-5A75-BB49-BD7E-252236695CBE}" type="pres">
      <dgm:prSet presAssocID="{AD0CEF54-B623-164F-96F0-F106D3BB6962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B73A8020-5DFC-7942-B386-4C90625F2E41}" type="pres">
      <dgm:prSet presAssocID="{AD0CEF54-B623-164F-96F0-F106D3BB6962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8CCFEFC0-035A-454E-8A90-B108AC98962F}" type="pres">
      <dgm:prSet presAssocID="{C2DC3F58-416B-2949-941A-C41AF1E91020}" presName="sibTrans" presStyleCnt="0"/>
      <dgm:spPr/>
    </dgm:pt>
    <dgm:pt modelId="{D5D43C47-8505-604F-B2F6-C382C74A3C05}" type="pres">
      <dgm:prSet presAssocID="{EE259D63-6045-8249-92B7-0F999B297AA8}" presName="composite" presStyleCnt="0"/>
      <dgm:spPr/>
    </dgm:pt>
    <dgm:pt modelId="{3926C8FC-62BD-CB4B-9DA8-6BB662B89A74}" type="pres">
      <dgm:prSet presAssocID="{EE259D63-6045-8249-92B7-0F999B297AA8}" presName="bentUpArrow1" presStyleLbl="alignImgPlace1" presStyleIdx="1" presStyleCnt="2"/>
      <dgm:spPr>
        <a:solidFill>
          <a:srgbClr val="D9D9D9"/>
        </a:solidFill>
      </dgm:spPr>
    </dgm:pt>
    <dgm:pt modelId="{5912FA14-CD33-BD40-80DD-89F37F0AD617}" type="pres">
      <dgm:prSet presAssocID="{EE259D63-6045-8249-92B7-0F999B297AA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5AD76DB4-671F-B34A-AF9C-8E54D125E103}" type="pres">
      <dgm:prSet presAssocID="{EE259D63-6045-8249-92B7-0F999B297AA8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A1E0951F-CC7A-8E4F-A89A-445B8B889892}" type="pres">
      <dgm:prSet presAssocID="{9C23B9BE-CB62-744A-B158-05A7DFA094E7}" presName="sibTrans" presStyleCnt="0"/>
      <dgm:spPr/>
    </dgm:pt>
    <dgm:pt modelId="{47440D16-CBD8-C744-B5AB-A4CB351D852D}" type="pres">
      <dgm:prSet presAssocID="{C6E91870-9E42-1448-91DA-7492C2ABA6D7}" presName="composite" presStyleCnt="0"/>
      <dgm:spPr/>
    </dgm:pt>
    <dgm:pt modelId="{140905CD-696E-2243-96A5-2323E9A8E5F2}" type="pres">
      <dgm:prSet presAssocID="{C6E91870-9E42-1448-91DA-7492C2ABA6D7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7248D017-B0EA-074E-8443-0C42ADB10A1F}" srcId="{4E056B25-9308-F24C-8FA3-799BDAE97041}" destId="{C6E91870-9E42-1448-91DA-7492C2ABA6D7}" srcOrd="2" destOrd="0" parTransId="{D737A4F0-8DE7-F149-A968-AA605B9B1192}" sibTransId="{D70289B7-3E1E-564F-8F57-147876CB54B8}"/>
    <dgm:cxn modelId="{A4D99827-9F76-3845-920B-F0DB001E4C9D}" srcId="{4E056B25-9308-F24C-8FA3-799BDAE97041}" destId="{AD0CEF54-B623-164F-96F0-F106D3BB6962}" srcOrd="0" destOrd="0" parTransId="{A52B16F3-0758-6145-9198-501F2F0B03C3}" sibTransId="{C2DC3F58-416B-2949-941A-C41AF1E91020}"/>
    <dgm:cxn modelId="{45EE498A-2EF6-144E-95C4-E0E0E7108D03}" srcId="{4E056B25-9308-F24C-8FA3-799BDAE97041}" destId="{EE259D63-6045-8249-92B7-0F999B297AA8}" srcOrd="1" destOrd="0" parTransId="{E84E8650-CC50-B845-9EC6-92233B5CAA9A}" sibTransId="{9C23B9BE-CB62-744A-B158-05A7DFA094E7}"/>
    <dgm:cxn modelId="{8187A0B8-6E16-C544-B06E-3292F2602503}" type="presOf" srcId="{4E056B25-9308-F24C-8FA3-799BDAE97041}" destId="{9250BE3F-72EB-784D-B391-42BBDEA3B25E}" srcOrd="0" destOrd="0" presId="urn:microsoft.com/office/officeart/2005/8/layout/StepDownProcess"/>
    <dgm:cxn modelId="{7B0EB2DA-76BA-5248-A72F-C3D600715341}" type="presOf" srcId="{AD0CEF54-B623-164F-96F0-F106D3BB6962}" destId="{1610DE8F-5A75-BB49-BD7E-252236695CBE}" srcOrd="0" destOrd="0" presId="urn:microsoft.com/office/officeart/2005/8/layout/StepDownProcess"/>
    <dgm:cxn modelId="{55CEA0F4-E033-7142-AEBF-1E9600BBC901}" type="presOf" srcId="{C6E91870-9E42-1448-91DA-7492C2ABA6D7}" destId="{140905CD-696E-2243-96A5-2323E9A8E5F2}" srcOrd="0" destOrd="0" presId="urn:microsoft.com/office/officeart/2005/8/layout/StepDownProcess"/>
    <dgm:cxn modelId="{197EC2F7-B982-D54F-B2F2-DDD933D70E0B}" type="presOf" srcId="{EE259D63-6045-8249-92B7-0F999B297AA8}" destId="{5912FA14-CD33-BD40-80DD-89F37F0AD617}" srcOrd="0" destOrd="0" presId="urn:microsoft.com/office/officeart/2005/8/layout/StepDownProcess"/>
    <dgm:cxn modelId="{C8BA5DA6-7E18-A44D-A44D-A08FF2471A94}" type="presParOf" srcId="{9250BE3F-72EB-784D-B391-42BBDEA3B25E}" destId="{B8EC355D-E22E-0242-8C68-D526B8D4316D}" srcOrd="0" destOrd="0" presId="urn:microsoft.com/office/officeart/2005/8/layout/StepDownProcess"/>
    <dgm:cxn modelId="{A008554C-DE84-9848-81A4-D14F4596EBE4}" type="presParOf" srcId="{B8EC355D-E22E-0242-8C68-D526B8D4316D}" destId="{93CACE97-B4A7-E54D-8332-46F053109B7F}" srcOrd="0" destOrd="0" presId="urn:microsoft.com/office/officeart/2005/8/layout/StepDownProcess"/>
    <dgm:cxn modelId="{AAEF70AC-FDEF-8C40-9E8A-6B2B8FFC35A7}" type="presParOf" srcId="{B8EC355D-E22E-0242-8C68-D526B8D4316D}" destId="{1610DE8F-5A75-BB49-BD7E-252236695CBE}" srcOrd="1" destOrd="0" presId="urn:microsoft.com/office/officeart/2005/8/layout/StepDownProcess"/>
    <dgm:cxn modelId="{5181C66B-F778-884D-B785-A849B0A0CEB3}" type="presParOf" srcId="{B8EC355D-E22E-0242-8C68-D526B8D4316D}" destId="{B73A8020-5DFC-7942-B386-4C90625F2E41}" srcOrd="2" destOrd="0" presId="urn:microsoft.com/office/officeart/2005/8/layout/StepDownProcess"/>
    <dgm:cxn modelId="{5D7E2D7A-1966-FB45-940F-C101E428426A}" type="presParOf" srcId="{9250BE3F-72EB-784D-B391-42BBDEA3B25E}" destId="{8CCFEFC0-035A-454E-8A90-B108AC98962F}" srcOrd="1" destOrd="0" presId="urn:microsoft.com/office/officeart/2005/8/layout/StepDownProcess"/>
    <dgm:cxn modelId="{134A7773-A7EC-F942-944D-AAFC85D3F0C4}" type="presParOf" srcId="{9250BE3F-72EB-784D-B391-42BBDEA3B25E}" destId="{D5D43C47-8505-604F-B2F6-C382C74A3C05}" srcOrd="2" destOrd="0" presId="urn:microsoft.com/office/officeart/2005/8/layout/StepDownProcess"/>
    <dgm:cxn modelId="{AE0B3B9D-ED04-914D-A86B-1613958059D2}" type="presParOf" srcId="{D5D43C47-8505-604F-B2F6-C382C74A3C05}" destId="{3926C8FC-62BD-CB4B-9DA8-6BB662B89A74}" srcOrd="0" destOrd="0" presId="urn:microsoft.com/office/officeart/2005/8/layout/StepDownProcess"/>
    <dgm:cxn modelId="{7AC52B5F-A75E-BC4F-9550-F5F761EC172D}" type="presParOf" srcId="{D5D43C47-8505-604F-B2F6-C382C74A3C05}" destId="{5912FA14-CD33-BD40-80DD-89F37F0AD617}" srcOrd="1" destOrd="0" presId="urn:microsoft.com/office/officeart/2005/8/layout/StepDownProcess"/>
    <dgm:cxn modelId="{9F512E01-7285-9347-80D4-F87740E747A8}" type="presParOf" srcId="{D5D43C47-8505-604F-B2F6-C382C74A3C05}" destId="{5AD76DB4-671F-B34A-AF9C-8E54D125E103}" srcOrd="2" destOrd="0" presId="urn:microsoft.com/office/officeart/2005/8/layout/StepDownProcess"/>
    <dgm:cxn modelId="{C01807AE-DA4C-9945-AEA0-D9700B45F0B6}" type="presParOf" srcId="{9250BE3F-72EB-784D-B391-42BBDEA3B25E}" destId="{A1E0951F-CC7A-8E4F-A89A-445B8B889892}" srcOrd="3" destOrd="0" presId="urn:microsoft.com/office/officeart/2005/8/layout/StepDownProcess"/>
    <dgm:cxn modelId="{F2AD2EAE-1CB7-D64C-B36A-D1734E00FBE9}" type="presParOf" srcId="{9250BE3F-72EB-784D-B391-42BBDEA3B25E}" destId="{47440D16-CBD8-C744-B5AB-A4CB351D852D}" srcOrd="4" destOrd="0" presId="urn:microsoft.com/office/officeart/2005/8/layout/StepDownProcess"/>
    <dgm:cxn modelId="{E81F60E6-34B3-9242-AD69-583F198E7A7A}" type="presParOf" srcId="{47440D16-CBD8-C744-B5AB-A4CB351D852D}" destId="{140905CD-696E-2243-96A5-2323E9A8E5F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AB4D335-1825-7E41-BF06-8CC91A16FD22}" type="doc">
      <dgm:prSet loTypeId="urn:microsoft.com/office/officeart/2005/8/layout/venn1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4A804E-F0B0-784A-A08B-05944A22F995}">
      <dgm:prSet custT="1"/>
      <dgm:spPr>
        <a:gradFill rotWithShape="0">
          <a:gsLst>
            <a:gs pos="8000">
              <a:srgbClr val="D9D9D9"/>
            </a:gs>
            <a:gs pos="50000">
              <a:srgbClr val="CE677C"/>
            </a:gs>
            <a:gs pos="92000">
              <a:srgbClr val="D9D9D9"/>
            </a:gs>
          </a:gsLst>
        </a:gradFill>
      </dgm:spPr>
      <dgm:t>
        <a:bodyPr/>
        <a:lstStyle/>
        <a:p>
          <a:pPr rtl="0"/>
          <a:r>
            <a:rPr lang="en-US" sz="2400">
              <a:latin typeface="Aharoni" panose="02010803020104030203" pitchFamily="2" charset="-79"/>
              <a:ea typeface="Tahoma" panose="020B0604030504040204" pitchFamily="34" charset="0"/>
              <a:cs typeface="Aharoni" panose="02010803020104030203" pitchFamily="2" charset="-79"/>
            </a:rPr>
            <a:t>Train all data</a:t>
          </a:r>
          <a:endParaRPr lang="en-US" sz="2400" dirty="0">
            <a:latin typeface="Aharoni" panose="02010803020104030203" pitchFamily="2" charset="-79"/>
            <a:ea typeface="Tahoma" panose="020B0604030504040204" pitchFamily="34" charset="0"/>
            <a:cs typeface="Aharoni" panose="02010803020104030203" pitchFamily="2" charset="-79"/>
          </a:endParaRPr>
        </a:p>
      </dgm:t>
    </dgm:pt>
    <dgm:pt modelId="{4F25C153-E10E-5D43-8CC3-B142F05E813E}" type="parTrans" cxnId="{280D3DAF-45AB-EC46-8875-5A2C26D07D15}">
      <dgm:prSet/>
      <dgm:spPr/>
      <dgm:t>
        <a:bodyPr/>
        <a:lstStyle/>
        <a:p>
          <a:endParaRPr lang="en-US"/>
        </a:p>
      </dgm:t>
    </dgm:pt>
    <dgm:pt modelId="{6C76AB5E-3F3D-6A40-9F79-2945274086C0}" type="sibTrans" cxnId="{280D3DAF-45AB-EC46-8875-5A2C26D07D15}">
      <dgm:prSet/>
      <dgm:spPr/>
      <dgm:t>
        <a:bodyPr/>
        <a:lstStyle/>
        <a:p>
          <a:endParaRPr lang="en-US"/>
        </a:p>
      </dgm:t>
    </dgm:pt>
    <dgm:pt modelId="{077E341E-9059-5E45-9699-B003D5816281}">
      <dgm:prSet custT="1"/>
      <dgm:spPr>
        <a:gradFill rotWithShape="0">
          <a:gsLst>
            <a:gs pos="20000">
              <a:srgbClr val="CE677C"/>
            </a:gs>
            <a:gs pos="50000">
              <a:srgbClr val="D9D9D9"/>
            </a:gs>
            <a:gs pos="85000">
              <a:srgbClr val="CE677C"/>
            </a:gs>
          </a:gsLst>
        </a:gradFill>
      </dgm:spPr>
      <dgm:t>
        <a:bodyPr/>
        <a:lstStyle/>
        <a:p>
          <a:pPr rtl="0"/>
          <a:r>
            <a:rPr lang="en-US" sz="2400">
              <a:latin typeface="Aharoni" panose="02010803020104030203" pitchFamily="2" charset="-79"/>
              <a:ea typeface="Tahoma" panose="020B0604030504040204" pitchFamily="34" charset="0"/>
              <a:cs typeface="Aharoni" panose="02010803020104030203" pitchFamily="2" charset="-79"/>
            </a:rPr>
            <a:t>Connect API</a:t>
          </a:r>
          <a:endParaRPr lang="en-SA" sz="24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7EA421A7-AD5E-A947-9AC9-29D0376ADD52}" type="parTrans" cxnId="{0375D613-96CB-FD40-9CB4-FC5E77748378}">
      <dgm:prSet/>
      <dgm:spPr/>
      <dgm:t>
        <a:bodyPr/>
        <a:lstStyle/>
        <a:p>
          <a:endParaRPr lang="en-US"/>
        </a:p>
      </dgm:t>
    </dgm:pt>
    <dgm:pt modelId="{DB35B3B2-5816-0141-B2A3-CC88FCEC08B3}" type="sibTrans" cxnId="{0375D613-96CB-FD40-9CB4-FC5E77748378}">
      <dgm:prSet/>
      <dgm:spPr/>
      <dgm:t>
        <a:bodyPr/>
        <a:lstStyle/>
        <a:p>
          <a:endParaRPr lang="en-US"/>
        </a:p>
      </dgm:t>
    </dgm:pt>
    <dgm:pt modelId="{7A5C5A26-F541-B346-B5BD-0D0FEBBD4A4F}">
      <dgm:prSet custT="1"/>
      <dgm:spPr>
        <a:gradFill rotWithShape="0">
          <a:gsLst>
            <a:gs pos="20000">
              <a:srgbClr val="CE677C"/>
            </a:gs>
            <a:gs pos="50000">
              <a:srgbClr val="D9D9D9"/>
            </a:gs>
            <a:gs pos="85000">
              <a:srgbClr val="CE677C"/>
            </a:gs>
          </a:gsLst>
        </a:gradFill>
      </dgm:spPr>
      <dgm:t>
        <a:bodyPr/>
        <a:lstStyle/>
        <a:p>
          <a:pPr rtl="1"/>
          <a:r>
            <a:rPr lang="en-US" sz="2400">
              <a:latin typeface="Aharoni" panose="02010803020104030203" pitchFamily="2" charset="-79"/>
              <a:cs typeface="Aharoni" panose="02010803020104030203" pitchFamily="2" charset="-79"/>
            </a:rPr>
            <a:t>Try with a new arithmetic, and model</a:t>
          </a:r>
          <a:endParaRPr lang="en-SA" sz="2400" dirty="0">
            <a:latin typeface="Aharoni" panose="02010803020104030203" pitchFamily="2" charset="-79"/>
            <a:cs typeface="Aharoni" panose="02010803020104030203" pitchFamily="2" charset="-79"/>
          </a:endParaRPr>
        </a:p>
      </dgm:t>
    </dgm:pt>
    <dgm:pt modelId="{9C1CB69D-F376-8144-9FB2-987BE91BEAE6}" type="parTrans" cxnId="{411368EB-966A-A44B-AB7C-9D9811260CFF}">
      <dgm:prSet/>
      <dgm:spPr/>
      <dgm:t>
        <a:bodyPr lIns="90000" tIns="46800" rIns="90000" bIns="46800"/>
        <a:lstStyle/>
        <a:p>
          <a:endParaRPr lang="en-US"/>
        </a:p>
      </dgm:t>
    </dgm:pt>
    <dgm:pt modelId="{F86B60D3-62D4-1A49-BAB9-69A3FE515661}" type="sibTrans" cxnId="{411368EB-966A-A44B-AB7C-9D9811260CFF}">
      <dgm:prSet/>
      <dgm:spPr/>
      <dgm:t>
        <a:bodyPr/>
        <a:lstStyle/>
        <a:p>
          <a:endParaRPr lang="en-US"/>
        </a:p>
      </dgm:t>
    </dgm:pt>
    <dgm:pt modelId="{C863E881-5503-9944-90DF-F941C02B5A6B}" type="pres">
      <dgm:prSet presAssocID="{8AB4D335-1825-7E41-BF06-8CC91A16FD22}" presName="compositeShape" presStyleCnt="0">
        <dgm:presLayoutVars>
          <dgm:chMax val="7"/>
          <dgm:dir/>
          <dgm:resizeHandles val="exact"/>
        </dgm:presLayoutVars>
      </dgm:prSet>
      <dgm:spPr/>
    </dgm:pt>
    <dgm:pt modelId="{DA0B7286-4692-FA45-AF2B-A19DF31F4B6B}" type="pres">
      <dgm:prSet presAssocID="{C84A804E-F0B0-784A-A08B-05944A22F995}" presName="circ1" presStyleLbl="vennNode1" presStyleIdx="0" presStyleCnt="3"/>
      <dgm:spPr/>
    </dgm:pt>
    <dgm:pt modelId="{B88C3FDD-4DA6-504C-A6F5-55B8188D5D64}" type="pres">
      <dgm:prSet presAssocID="{C84A804E-F0B0-784A-A08B-05944A22F99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5827844-B1A0-EE49-80FA-B921A3B7ADDB}" type="pres">
      <dgm:prSet presAssocID="{077E341E-9059-5E45-9699-B003D5816281}" presName="circ2" presStyleLbl="vennNode1" presStyleIdx="1" presStyleCnt="3"/>
      <dgm:spPr/>
    </dgm:pt>
    <dgm:pt modelId="{097B1147-C98B-C94C-BEB4-3EE38A326208}" type="pres">
      <dgm:prSet presAssocID="{077E341E-9059-5E45-9699-B003D581628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83E01F4-47F0-484B-8D3D-C4316E3EA26C}" type="pres">
      <dgm:prSet presAssocID="{7A5C5A26-F541-B346-B5BD-0D0FEBBD4A4F}" presName="circ3" presStyleLbl="vennNode1" presStyleIdx="2" presStyleCnt="3"/>
      <dgm:spPr/>
    </dgm:pt>
    <dgm:pt modelId="{71E39EA5-0177-FE42-BD91-95260C01C717}" type="pres">
      <dgm:prSet presAssocID="{7A5C5A26-F541-B346-B5BD-0D0FEBBD4A4F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0375D613-96CB-FD40-9CB4-FC5E77748378}" srcId="{8AB4D335-1825-7E41-BF06-8CC91A16FD22}" destId="{077E341E-9059-5E45-9699-B003D5816281}" srcOrd="1" destOrd="0" parTransId="{7EA421A7-AD5E-A947-9AC9-29D0376ADD52}" sibTransId="{DB35B3B2-5816-0141-B2A3-CC88FCEC08B3}"/>
    <dgm:cxn modelId="{A3C79B78-8D71-9840-AB22-854CACE43A45}" type="presOf" srcId="{7A5C5A26-F541-B346-B5BD-0D0FEBBD4A4F}" destId="{71E39EA5-0177-FE42-BD91-95260C01C717}" srcOrd="1" destOrd="0" presId="urn:microsoft.com/office/officeart/2005/8/layout/venn1"/>
    <dgm:cxn modelId="{F5E8A081-1E03-5B42-9A8F-F2FE750571C5}" type="presOf" srcId="{C84A804E-F0B0-784A-A08B-05944A22F995}" destId="{DA0B7286-4692-FA45-AF2B-A19DF31F4B6B}" srcOrd="0" destOrd="0" presId="urn:microsoft.com/office/officeart/2005/8/layout/venn1"/>
    <dgm:cxn modelId="{D85FC495-A02B-004B-B194-0924E72FC442}" type="presOf" srcId="{7A5C5A26-F541-B346-B5BD-0D0FEBBD4A4F}" destId="{683E01F4-47F0-484B-8D3D-C4316E3EA26C}" srcOrd="0" destOrd="0" presId="urn:microsoft.com/office/officeart/2005/8/layout/venn1"/>
    <dgm:cxn modelId="{3E9E639F-ED51-AE4F-8AC9-651C3FDFE0C0}" type="presOf" srcId="{C84A804E-F0B0-784A-A08B-05944A22F995}" destId="{B88C3FDD-4DA6-504C-A6F5-55B8188D5D64}" srcOrd="1" destOrd="0" presId="urn:microsoft.com/office/officeart/2005/8/layout/venn1"/>
    <dgm:cxn modelId="{280D3DAF-45AB-EC46-8875-5A2C26D07D15}" srcId="{8AB4D335-1825-7E41-BF06-8CC91A16FD22}" destId="{C84A804E-F0B0-784A-A08B-05944A22F995}" srcOrd="0" destOrd="0" parTransId="{4F25C153-E10E-5D43-8CC3-B142F05E813E}" sibTransId="{6C76AB5E-3F3D-6A40-9F79-2945274086C0}"/>
    <dgm:cxn modelId="{9509C0B2-00E7-5940-A59C-C472CEEA8E0A}" type="presOf" srcId="{077E341E-9059-5E45-9699-B003D5816281}" destId="{05827844-B1A0-EE49-80FA-B921A3B7ADDB}" srcOrd="0" destOrd="0" presId="urn:microsoft.com/office/officeart/2005/8/layout/venn1"/>
    <dgm:cxn modelId="{1A7808B7-F0A9-3F41-AA1D-ABBF8960A3BA}" type="presOf" srcId="{077E341E-9059-5E45-9699-B003D5816281}" destId="{097B1147-C98B-C94C-BEB4-3EE38A326208}" srcOrd="1" destOrd="0" presId="urn:microsoft.com/office/officeart/2005/8/layout/venn1"/>
    <dgm:cxn modelId="{411368EB-966A-A44B-AB7C-9D9811260CFF}" srcId="{8AB4D335-1825-7E41-BF06-8CC91A16FD22}" destId="{7A5C5A26-F541-B346-B5BD-0D0FEBBD4A4F}" srcOrd="2" destOrd="0" parTransId="{9C1CB69D-F376-8144-9FB2-987BE91BEAE6}" sibTransId="{F86B60D3-62D4-1A49-BAB9-69A3FE515661}"/>
    <dgm:cxn modelId="{92E3BCF4-F2CB-5F4C-ACC4-370229F19AA8}" type="presOf" srcId="{8AB4D335-1825-7E41-BF06-8CC91A16FD22}" destId="{C863E881-5503-9944-90DF-F941C02B5A6B}" srcOrd="0" destOrd="0" presId="urn:microsoft.com/office/officeart/2005/8/layout/venn1"/>
    <dgm:cxn modelId="{6D714B8A-CF1A-3146-AED1-AB7FCF6776A7}" type="presParOf" srcId="{C863E881-5503-9944-90DF-F941C02B5A6B}" destId="{DA0B7286-4692-FA45-AF2B-A19DF31F4B6B}" srcOrd="0" destOrd="0" presId="urn:microsoft.com/office/officeart/2005/8/layout/venn1"/>
    <dgm:cxn modelId="{1B7360FC-F993-DF41-B16E-1B61B5121EE6}" type="presParOf" srcId="{C863E881-5503-9944-90DF-F941C02B5A6B}" destId="{B88C3FDD-4DA6-504C-A6F5-55B8188D5D64}" srcOrd="1" destOrd="0" presId="urn:microsoft.com/office/officeart/2005/8/layout/venn1"/>
    <dgm:cxn modelId="{13A343C3-1050-7B40-89B6-E0F44E558DAE}" type="presParOf" srcId="{C863E881-5503-9944-90DF-F941C02B5A6B}" destId="{05827844-B1A0-EE49-80FA-B921A3B7ADDB}" srcOrd="2" destOrd="0" presId="urn:microsoft.com/office/officeart/2005/8/layout/venn1"/>
    <dgm:cxn modelId="{984A3480-BB46-BB47-8A2E-A1FF5EBCE0B0}" type="presParOf" srcId="{C863E881-5503-9944-90DF-F941C02B5A6B}" destId="{097B1147-C98B-C94C-BEB4-3EE38A326208}" srcOrd="3" destOrd="0" presId="urn:microsoft.com/office/officeart/2005/8/layout/venn1"/>
    <dgm:cxn modelId="{3F672969-DFD7-5445-B9D7-78FC5145B960}" type="presParOf" srcId="{C863E881-5503-9944-90DF-F941C02B5A6B}" destId="{683E01F4-47F0-484B-8D3D-C4316E3EA26C}" srcOrd="4" destOrd="0" presId="urn:microsoft.com/office/officeart/2005/8/layout/venn1"/>
    <dgm:cxn modelId="{71FD4640-0E81-1A46-8151-45D415F14959}" type="presParOf" srcId="{C863E881-5503-9944-90DF-F941C02B5A6B}" destId="{71E39EA5-0177-FE42-BD91-95260C01C717}" srcOrd="5" destOrd="0" presId="urn:microsoft.com/office/officeart/2005/8/layout/venn1"/>
  </dgm:cxnLst>
  <dgm:bg>
    <a:effectLst>
      <a:glow rad="228600">
        <a:schemeClr val="accent2">
          <a:satMod val="175000"/>
          <a:alpha val="40000"/>
        </a:schemeClr>
      </a:glo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E1B34D-9055-1843-A990-E40ADC7EBA37}">
      <dsp:nvSpPr>
        <dsp:cNvPr id="0" name=""/>
        <dsp:cNvSpPr/>
      </dsp:nvSpPr>
      <dsp:spPr>
        <a:xfrm>
          <a:off x="-5028384" y="-770394"/>
          <a:ext cx="5988434" cy="5988434"/>
        </a:xfrm>
        <a:prstGeom prst="blockArc">
          <a:avLst>
            <a:gd name="adj1" fmla="val 18900000"/>
            <a:gd name="adj2" fmla="val 2700000"/>
            <a:gd name="adj3" fmla="val 361"/>
          </a:avLst>
        </a:prstGeom>
        <a:noFill/>
        <a:ln w="12700" cap="flat" cmpd="sng" algn="ctr">
          <a:solidFill>
            <a:srgbClr val="D9D9D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861721-17FB-874B-B4AC-68EC2BB40FF2}">
      <dsp:nvSpPr>
        <dsp:cNvPr id="0" name=""/>
        <dsp:cNvSpPr/>
      </dsp:nvSpPr>
      <dsp:spPr>
        <a:xfrm>
          <a:off x="502715" y="341934"/>
          <a:ext cx="6504495" cy="684225"/>
        </a:xfrm>
        <a:prstGeom prst="rect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3104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Organizing for the financial analysis process.</a:t>
          </a:r>
        </a:p>
      </dsp:txBody>
      <dsp:txXfrm>
        <a:off x="502715" y="341934"/>
        <a:ext cx="6504495" cy="684225"/>
      </dsp:txXfrm>
    </dsp:sp>
    <dsp:sp modelId="{DF5C8B57-A43A-4D4D-B9C1-3731156F5258}">
      <dsp:nvSpPr>
        <dsp:cNvPr id="0" name=""/>
        <dsp:cNvSpPr/>
      </dsp:nvSpPr>
      <dsp:spPr>
        <a:xfrm>
          <a:off x="75074" y="256406"/>
          <a:ext cx="855282" cy="855282"/>
        </a:xfrm>
        <a:prstGeom prst="ellipse">
          <a:avLst/>
        </a:prstGeom>
        <a:solidFill>
          <a:srgbClr val="D9D9D9"/>
        </a:solidFill>
        <a:ln w="12700" cap="flat" cmpd="sng" algn="ctr">
          <a:solidFill>
            <a:srgbClr val="CE677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6B61B-50FD-E641-85DC-F487F4534616}">
      <dsp:nvSpPr>
        <dsp:cNvPr id="0" name=""/>
        <dsp:cNvSpPr/>
      </dsp:nvSpPr>
      <dsp:spPr>
        <a:xfrm>
          <a:off x="894997" y="1368451"/>
          <a:ext cx="6112213" cy="684225"/>
        </a:xfrm>
        <a:prstGeom prst="rect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3104" tIns="50800" rIns="50800" bIns="508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price of the digital currency will predict whether it will fall or rise in the future.</a:t>
          </a:r>
        </a:p>
      </dsp:txBody>
      <dsp:txXfrm>
        <a:off x="894997" y="1368451"/>
        <a:ext cx="6112213" cy="684225"/>
      </dsp:txXfrm>
    </dsp:sp>
    <dsp:sp modelId="{753ADAAE-A8EA-F049-846D-2F730C7F051A}">
      <dsp:nvSpPr>
        <dsp:cNvPr id="0" name=""/>
        <dsp:cNvSpPr/>
      </dsp:nvSpPr>
      <dsp:spPr>
        <a:xfrm>
          <a:off x="467356" y="1282923"/>
          <a:ext cx="855282" cy="855282"/>
        </a:xfrm>
        <a:prstGeom prst="ellipse">
          <a:avLst/>
        </a:prstGeom>
        <a:solidFill>
          <a:srgbClr val="D9D9D9"/>
        </a:solidFill>
        <a:ln w="12700" cap="flat" cmpd="sng" algn="ctr">
          <a:solidFill>
            <a:srgbClr val="CE677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3E6C6C-7B15-5C42-8D5C-2311B21CB68F}">
      <dsp:nvSpPr>
        <dsp:cNvPr id="0" name=""/>
        <dsp:cNvSpPr/>
      </dsp:nvSpPr>
      <dsp:spPr>
        <a:xfrm>
          <a:off x="894997" y="2394967"/>
          <a:ext cx="6112213" cy="684225"/>
        </a:xfrm>
        <a:prstGeom prst="rect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3104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A" sz="2000" kern="1200" dirty="0"/>
            <a:t>trader in the cryptocurrency market.</a:t>
          </a:r>
          <a:endParaRPr lang="en-US" sz="2000" kern="1200" dirty="0"/>
        </a:p>
      </dsp:txBody>
      <dsp:txXfrm>
        <a:off x="894997" y="2394967"/>
        <a:ext cx="6112213" cy="684225"/>
      </dsp:txXfrm>
    </dsp:sp>
    <dsp:sp modelId="{9C8024DD-62EF-CF4B-BF69-348065C0A254}">
      <dsp:nvSpPr>
        <dsp:cNvPr id="0" name=""/>
        <dsp:cNvSpPr/>
      </dsp:nvSpPr>
      <dsp:spPr>
        <a:xfrm>
          <a:off x="467356" y="2309439"/>
          <a:ext cx="855282" cy="855282"/>
        </a:xfrm>
        <a:prstGeom prst="ellipse">
          <a:avLst/>
        </a:prstGeom>
        <a:solidFill>
          <a:srgbClr val="D9D9D9"/>
        </a:solidFill>
        <a:ln w="12700" cap="flat" cmpd="sng" algn="ctr">
          <a:solidFill>
            <a:srgbClr val="CE677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92569E-36EB-074B-ACEE-3573E222AAC6}">
      <dsp:nvSpPr>
        <dsp:cNvPr id="0" name=""/>
        <dsp:cNvSpPr/>
      </dsp:nvSpPr>
      <dsp:spPr>
        <a:xfrm>
          <a:off x="502715" y="3421484"/>
          <a:ext cx="6504495" cy="684225"/>
        </a:xfrm>
        <a:prstGeom prst="rect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3104" tIns="50800" rIns="50800" bIns="50800" numCol="1" spcCol="1270" anchor="ctr" anchorCtr="0">
          <a:noAutofit/>
        </a:bodyPr>
        <a:lstStyle/>
        <a:p>
          <a:pPr marL="0" lvl="0" indent="0" algn="l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Building a model that uses the previous database</a:t>
          </a:r>
        </a:p>
      </dsp:txBody>
      <dsp:txXfrm>
        <a:off x="502715" y="3421484"/>
        <a:ext cx="6504495" cy="684225"/>
      </dsp:txXfrm>
    </dsp:sp>
    <dsp:sp modelId="{0C473BC5-E54F-1848-8485-F27A0573A93C}">
      <dsp:nvSpPr>
        <dsp:cNvPr id="0" name=""/>
        <dsp:cNvSpPr/>
      </dsp:nvSpPr>
      <dsp:spPr>
        <a:xfrm>
          <a:off x="75074" y="3335956"/>
          <a:ext cx="855282" cy="855282"/>
        </a:xfrm>
        <a:prstGeom prst="ellipse">
          <a:avLst/>
        </a:prstGeom>
        <a:solidFill>
          <a:srgbClr val="D9D9D9"/>
        </a:solidFill>
        <a:ln w="12700" cap="flat" cmpd="sng" algn="ctr">
          <a:solidFill>
            <a:srgbClr val="CE677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8F793B-F3A1-9143-A8DE-32BEAF0E9208}">
      <dsp:nvSpPr>
        <dsp:cNvPr id="0" name=""/>
        <dsp:cNvSpPr/>
      </dsp:nvSpPr>
      <dsp:spPr>
        <a:xfrm>
          <a:off x="3144913" y="312013"/>
          <a:ext cx="2370204" cy="2370204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Understanding the Problem.
</a:t>
          </a:r>
        </a:p>
      </dsp:txBody>
      <dsp:txXfrm>
        <a:off x="3839130" y="1006230"/>
        <a:ext cx="1675987" cy="1675987"/>
      </dsp:txXfrm>
    </dsp:sp>
    <dsp:sp modelId="{83A6B465-EE64-2242-AF27-CC8BCE911548}">
      <dsp:nvSpPr>
        <dsp:cNvPr id="0" name=""/>
        <dsp:cNvSpPr/>
      </dsp:nvSpPr>
      <dsp:spPr>
        <a:xfrm rot="5400000">
          <a:off x="5624596" y="312013"/>
          <a:ext cx="2370204" cy="2370204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Data Extraction</a:t>
          </a:r>
          <a:r>
            <a:rPr lang="en-US" sz="1900" b="1" kern="1200" dirty="0"/>
            <a:t>.</a:t>
          </a:r>
        </a:p>
      </dsp:txBody>
      <dsp:txXfrm rot="-5400000">
        <a:off x="5624596" y="1006230"/>
        <a:ext cx="1675987" cy="1675987"/>
      </dsp:txXfrm>
    </dsp:sp>
    <dsp:sp modelId="{78A3F9AA-67A3-BE42-9F67-3B1D8A5DB246}">
      <dsp:nvSpPr>
        <dsp:cNvPr id="0" name=""/>
        <dsp:cNvSpPr/>
      </dsp:nvSpPr>
      <dsp:spPr>
        <a:xfrm rot="10800000">
          <a:off x="5624596" y="2791695"/>
          <a:ext cx="2370204" cy="2370204"/>
        </a:xfrm>
        <a:prstGeom prst="pieWedge">
          <a:avLst/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Data Analysis.</a:t>
          </a:r>
          <a:endParaRPr lang="en-US" sz="2200" b="1" kern="1200" dirty="0">
            <a:solidFill>
              <a:schemeClr val="tx1"/>
            </a:solidFill>
          </a:endParaRPr>
        </a:p>
      </dsp:txBody>
      <dsp:txXfrm rot="10800000">
        <a:off x="5624596" y="2791695"/>
        <a:ext cx="1675987" cy="1675987"/>
      </dsp:txXfrm>
    </dsp:sp>
    <dsp:sp modelId="{A091CC64-6685-3948-9AFB-CF73FB161428}">
      <dsp:nvSpPr>
        <dsp:cNvPr id="0" name=""/>
        <dsp:cNvSpPr/>
      </dsp:nvSpPr>
      <dsp:spPr>
        <a:xfrm rot="16200000">
          <a:off x="3144913" y="2791695"/>
          <a:ext cx="2370204" cy="2370204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b="1" i="1" kern="1200" dirty="0"/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Data Cleaning</a:t>
          </a:r>
          <a:r>
            <a:rPr lang="ar-SA" sz="2200" b="1" kern="1200" dirty="0"/>
            <a:t>.</a:t>
          </a:r>
          <a:endParaRPr lang="en-US" sz="2200" b="1" kern="1200" dirty="0"/>
        </a:p>
      </dsp:txBody>
      <dsp:txXfrm rot="5400000">
        <a:off x="3839130" y="2791695"/>
        <a:ext cx="1675987" cy="1675987"/>
      </dsp:txXfrm>
    </dsp:sp>
    <dsp:sp modelId="{3A266472-EE8D-5E4E-B45A-FDA60DBEAD88}">
      <dsp:nvSpPr>
        <dsp:cNvPr id="0" name=""/>
        <dsp:cNvSpPr/>
      </dsp:nvSpPr>
      <dsp:spPr>
        <a:xfrm>
          <a:off x="5160682" y="2244304"/>
          <a:ext cx="818349" cy="711608"/>
        </a:xfrm>
        <a:prstGeom prst="circularArrow">
          <a:avLst/>
        </a:prstGeom>
        <a:solidFill>
          <a:srgbClr val="CE677C"/>
        </a:solidFill>
        <a:ln w="12700" cap="flat" cmpd="sng" algn="ctr">
          <a:solidFill>
            <a:srgbClr val="D9D9D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CA1941-BCFD-8E4D-A376-CE50FE324A12}">
      <dsp:nvSpPr>
        <dsp:cNvPr id="0" name=""/>
        <dsp:cNvSpPr/>
      </dsp:nvSpPr>
      <dsp:spPr>
        <a:xfrm rot="10800000">
          <a:off x="5160682" y="2517999"/>
          <a:ext cx="818349" cy="711608"/>
        </a:xfrm>
        <a:prstGeom prst="circularArrow">
          <a:avLst/>
        </a:prstGeom>
        <a:solidFill>
          <a:srgbClr val="CE677C"/>
        </a:solidFill>
        <a:ln w="12700" cap="flat" cmpd="sng" algn="ctr">
          <a:solidFill>
            <a:srgbClr val="D9D9D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D95AAF-2987-1647-98B9-9B746BDFFFAC}">
      <dsp:nvSpPr>
        <dsp:cNvPr id="0" name=""/>
        <dsp:cNvSpPr/>
      </dsp:nvSpPr>
      <dsp:spPr>
        <a:xfrm rot="5400000">
          <a:off x="3646924" y="119065"/>
          <a:ext cx="1817451" cy="1581182"/>
        </a:xfrm>
        <a:prstGeom prst="hexagon">
          <a:avLst>
            <a:gd name="adj" fmla="val 25000"/>
            <a:gd name="vf" fmla="val 1154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Close</a:t>
          </a:r>
        </a:p>
      </dsp:txBody>
      <dsp:txXfrm rot="-5400000">
        <a:off x="4011459" y="284150"/>
        <a:ext cx="1088380" cy="1251013"/>
      </dsp:txXfrm>
    </dsp:sp>
    <dsp:sp modelId="{7CB4E96A-77D8-BC4B-AD85-078CD3A4DFB2}">
      <dsp:nvSpPr>
        <dsp:cNvPr id="0" name=""/>
        <dsp:cNvSpPr/>
      </dsp:nvSpPr>
      <dsp:spPr>
        <a:xfrm>
          <a:off x="5394222" y="364421"/>
          <a:ext cx="2028275" cy="1090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D96296-2FF5-CC41-B6B3-CC8B0EB32BC3}">
      <dsp:nvSpPr>
        <dsp:cNvPr id="0" name=""/>
        <dsp:cNvSpPr/>
      </dsp:nvSpPr>
      <dsp:spPr>
        <a:xfrm rot="5400000">
          <a:off x="1939247" y="119065"/>
          <a:ext cx="1817451" cy="1581182"/>
        </a:xfrm>
        <a:prstGeom prst="hexagon">
          <a:avLst>
            <a:gd name="adj" fmla="val 25000"/>
            <a:gd name="vf" fmla="val 1154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Open</a:t>
          </a:r>
        </a:p>
      </dsp:txBody>
      <dsp:txXfrm rot="-5400000">
        <a:off x="2303782" y="284150"/>
        <a:ext cx="1088380" cy="1251013"/>
      </dsp:txXfrm>
    </dsp:sp>
    <dsp:sp modelId="{1102EC1C-BA3F-DB48-A45F-BA690863F2F1}">
      <dsp:nvSpPr>
        <dsp:cNvPr id="0" name=""/>
        <dsp:cNvSpPr/>
      </dsp:nvSpPr>
      <dsp:spPr>
        <a:xfrm rot="5400000">
          <a:off x="2789814" y="1661718"/>
          <a:ext cx="1817451" cy="1581182"/>
        </a:xfrm>
        <a:prstGeom prst="hexagon">
          <a:avLst>
            <a:gd name="adj" fmla="val 25000"/>
            <a:gd name="vf" fmla="val 1154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Volume Currency</a:t>
          </a:r>
        </a:p>
      </dsp:txBody>
      <dsp:txXfrm rot="-5400000">
        <a:off x="3154349" y="1826803"/>
        <a:ext cx="1088380" cy="1251013"/>
      </dsp:txXfrm>
    </dsp:sp>
    <dsp:sp modelId="{1A0C69EC-C53E-3640-B052-41575A8A51BB}">
      <dsp:nvSpPr>
        <dsp:cNvPr id="0" name=""/>
        <dsp:cNvSpPr/>
      </dsp:nvSpPr>
      <dsp:spPr>
        <a:xfrm>
          <a:off x="1030518" y="1907074"/>
          <a:ext cx="1661157" cy="1090470"/>
        </a:xfrm>
        <a:prstGeom prst="rect">
          <a:avLst/>
        </a:prstGeom>
        <a:solidFill>
          <a:srgbClr val="D9D9D9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Low</a:t>
          </a:r>
        </a:p>
      </dsp:txBody>
      <dsp:txXfrm>
        <a:off x="1030518" y="1907074"/>
        <a:ext cx="1661157" cy="1090470"/>
      </dsp:txXfrm>
    </dsp:sp>
    <dsp:sp modelId="{52D6A126-1F26-E54B-90E5-6C585DDAF1A6}">
      <dsp:nvSpPr>
        <dsp:cNvPr id="0" name=""/>
        <dsp:cNvSpPr/>
      </dsp:nvSpPr>
      <dsp:spPr>
        <a:xfrm rot="5400000">
          <a:off x="4497492" y="1661718"/>
          <a:ext cx="1817451" cy="1581182"/>
        </a:xfrm>
        <a:prstGeom prst="hexagon">
          <a:avLst>
            <a:gd name="adj" fmla="val 25000"/>
            <a:gd name="vf" fmla="val 115470"/>
          </a:avLst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>
              <a:solidFill>
                <a:schemeClr val="tx1"/>
              </a:solidFill>
            </a:rPr>
            <a:t>Volume BTC</a:t>
          </a:r>
          <a:endParaRPr lang="en-US" sz="2400" kern="1200" dirty="0">
            <a:solidFill>
              <a:schemeClr val="tx1"/>
            </a:solidFill>
          </a:endParaRPr>
        </a:p>
      </dsp:txBody>
      <dsp:txXfrm rot="-5400000">
        <a:off x="4862027" y="1826803"/>
        <a:ext cx="1088380" cy="1251013"/>
      </dsp:txXfrm>
    </dsp:sp>
    <dsp:sp modelId="{CFF963EA-80E2-4C43-82CF-DA1C842C9EC8}">
      <dsp:nvSpPr>
        <dsp:cNvPr id="0" name=""/>
        <dsp:cNvSpPr/>
      </dsp:nvSpPr>
      <dsp:spPr>
        <a:xfrm rot="5400000">
          <a:off x="3646924" y="3093237"/>
          <a:ext cx="1817451" cy="1803449"/>
        </a:xfrm>
        <a:prstGeom prst="hexagon">
          <a:avLst>
            <a:gd name="adj" fmla="val 25000"/>
            <a:gd name="vf" fmla="val 1154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Weighted Price</a:t>
          </a:r>
          <a:r>
            <a:rPr lang="en-US" sz="2400" kern="1200" dirty="0">
              <a:solidFill>
                <a:schemeClr val="tx1"/>
              </a:solidFill>
            </a:rPr>
            <a:t>.</a:t>
          </a:r>
        </a:p>
      </dsp:txBody>
      <dsp:txXfrm rot="-5400000">
        <a:off x="3953342" y="3387978"/>
        <a:ext cx="1204615" cy="1213967"/>
      </dsp:txXfrm>
    </dsp:sp>
    <dsp:sp modelId="{428D832C-E868-B142-8F92-80640E04C297}">
      <dsp:nvSpPr>
        <dsp:cNvPr id="0" name=""/>
        <dsp:cNvSpPr/>
      </dsp:nvSpPr>
      <dsp:spPr>
        <a:xfrm>
          <a:off x="5394222" y="3449727"/>
          <a:ext cx="2028275" cy="1090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2888682-AB6F-CF43-97AD-6EB1C2C7F5A9}">
      <dsp:nvSpPr>
        <dsp:cNvPr id="0" name=""/>
        <dsp:cNvSpPr/>
      </dsp:nvSpPr>
      <dsp:spPr>
        <a:xfrm rot="5400000">
          <a:off x="1939247" y="3204371"/>
          <a:ext cx="1817451" cy="1581182"/>
        </a:xfrm>
        <a:prstGeom prst="hexagon">
          <a:avLst>
            <a:gd name="adj" fmla="val 25000"/>
            <a:gd name="vf" fmla="val 115470"/>
          </a:avLst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High</a:t>
          </a:r>
        </a:p>
      </dsp:txBody>
      <dsp:txXfrm rot="-5400000">
        <a:off x="2303782" y="3369456"/>
        <a:ext cx="1088380" cy="12510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8F793B-F3A1-9143-A8DE-32BEAF0E9208}">
      <dsp:nvSpPr>
        <dsp:cNvPr id="0" name=""/>
        <dsp:cNvSpPr/>
      </dsp:nvSpPr>
      <dsp:spPr>
        <a:xfrm>
          <a:off x="1771025" y="321411"/>
          <a:ext cx="2441600" cy="2441600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Feature Selection.
</a:t>
          </a:r>
        </a:p>
      </dsp:txBody>
      <dsp:txXfrm>
        <a:off x="2486153" y="1036539"/>
        <a:ext cx="1726472" cy="1726472"/>
      </dsp:txXfrm>
    </dsp:sp>
    <dsp:sp modelId="{83A6B465-EE64-2242-AF27-CC8BCE911548}">
      <dsp:nvSpPr>
        <dsp:cNvPr id="0" name=""/>
        <dsp:cNvSpPr/>
      </dsp:nvSpPr>
      <dsp:spPr>
        <a:xfrm rot="5400000">
          <a:off x="4325402" y="321411"/>
          <a:ext cx="2441600" cy="2441600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Incorporating Machine Learning Algorithms.</a:t>
          </a:r>
        </a:p>
      </dsp:txBody>
      <dsp:txXfrm rot="-5400000">
        <a:off x="4325402" y="1036539"/>
        <a:ext cx="1726472" cy="1726472"/>
      </dsp:txXfrm>
    </dsp:sp>
    <dsp:sp modelId="{78A3F9AA-67A3-BE42-9F67-3B1D8A5DB246}">
      <dsp:nvSpPr>
        <dsp:cNvPr id="0" name=""/>
        <dsp:cNvSpPr/>
      </dsp:nvSpPr>
      <dsp:spPr>
        <a:xfrm rot="10800000">
          <a:off x="4325402" y="2875788"/>
          <a:ext cx="2441600" cy="2441600"/>
        </a:xfrm>
        <a:prstGeom prst="pieWedge">
          <a:avLst/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Check Results and Deploying the Model.</a:t>
          </a:r>
          <a:endParaRPr lang="en-US" sz="2000" b="1" kern="1200" dirty="0">
            <a:solidFill>
              <a:schemeClr val="tx1"/>
            </a:solidFill>
          </a:endParaRPr>
        </a:p>
      </dsp:txBody>
      <dsp:txXfrm rot="10800000">
        <a:off x="4325402" y="2875788"/>
        <a:ext cx="1726472" cy="1726472"/>
      </dsp:txXfrm>
    </dsp:sp>
    <dsp:sp modelId="{A091CC64-6685-3948-9AFB-CF73FB161428}">
      <dsp:nvSpPr>
        <dsp:cNvPr id="0" name=""/>
        <dsp:cNvSpPr/>
      </dsp:nvSpPr>
      <dsp:spPr>
        <a:xfrm rot="16200000">
          <a:off x="1771025" y="2875788"/>
          <a:ext cx="2441600" cy="2441600"/>
        </a:xfrm>
        <a:prstGeom prst="pieWedge">
          <a:avLst/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i="1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 err="1"/>
            <a:t>Train&amp;Testing</a:t>
          </a:r>
          <a:r>
            <a:rPr lang="en-US" sz="2000" b="1" kern="1200" dirty="0"/>
            <a:t> the Models.</a:t>
          </a:r>
        </a:p>
      </dsp:txBody>
      <dsp:txXfrm rot="5400000">
        <a:off x="2486153" y="2875788"/>
        <a:ext cx="1726472" cy="1726472"/>
      </dsp:txXfrm>
    </dsp:sp>
    <dsp:sp modelId="{3A266472-EE8D-5E4E-B45A-FDA60DBEAD88}">
      <dsp:nvSpPr>
        <dsp:cNvPr id="0" name=""/>
        <dsp:cNvSpPr/>
      </dsp:nvSpPr>
      <dsp:spPr>
        <a:xfrm>
          <a:off x="3847513" y="2311908"/>
          <a:ext cx="843000" cy="733044"/>
        </a:xfrm>
        <a:prstGeom prst="circularArrow">
          <a:avLst/>
        </a:prstGeom>
        <a:solidFill>
          <a:srgbClr val="CE677C"/>
        </a:solidFill>
        <a:ln w="12700" cap="flat" cmpd="sng" algn="ctr">
          <a:solidFill>
            <a:srgbClr val="D9D9D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CA1941-BCFD-8E4D-A376-CE50FE324A12}">
      <dsp:nvSpPr>
        <dsp:cNvPr id="0" name=""/>
        <dsp:cNvSpPr/>
      </dsp:nvSpPr>
      <dsp:spPr>
        <a:xfrm rot="10800000">
          <a:off x="3847513" y="2593848"/>
          <a:ext cx="843000" cy="733044"/>
        </a:xfrm>
        <a:prstGeom prst="circularArrow">
          <a:avLst/>
        </a:prstGeom>
        <a:solidFill>
          <a:srgbClr val="CE677C"/>
        </a:solidFill>
        <a:ln w="12700" cap="flat" cmpd="sng" algn="ctr">
          <a:solidFill>
            <a:srgbClr val="D9D9D9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CACE97-B4A7-E54D-8332-46F053109B7F}">
      <dsp:nvSpPr>
        <dsp:cNvPr id="0" name=""/>
        <dsp:cNvSpPr/>
      </dsp:nvSpPr>
      <dsp:spPr>
        <a:xfrm rot="5400000">
          <a:off x="1201648" y="1203984"/>
          <a:ext cx="1064820" cy="121226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10DE8F-5A75-BB49-BD7E-252236695CBE}">
      <dsp:nvSpPr>
        <dsp:cNvPr id="0" name=""/>
        <dsp:cNvSpPr/>
      </dsp:nvSpPr>
      <dsp:spPr>
        <a:xfrm>
          <a:off x="919536" y="23609"/>
          <a:ext cx="1792530" cy="1254713"/>
        </a:xfrm>
        <a:prstGeom prst="roundRect">
          <a:avLst>
            <a:gd name="adj" fmla="val 166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Range of train </a:t>
          </a:r>
        </a:p>
      </dsp:txBody>
      <dsp:txXfrm>
        <a:off x="980797" y="84870"/>
        <a:ext cx="1670008" cy="1132191"/>
      </dsp:txXfrm>
    </dsp:sp>
    <dsp:sp modelId="{B73A8020-5DFC-7942-B386-4C90625F2E41}">
      <dsp:nvSpPr>
        <dsp:cNvPr id="0" name=""/>
        <dsp:cNvSpPr/>
      </dsp:nvSpPr>
      <dsp:spPr>
        <a:xfrm>
          <a:off x="2712066" y="143275"/>
          <a:ext cx="1303716" cy="1014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26C8FC-62BD-CB4B-9DA8-6BB662B89A74}">
      <dsp:nvSpPr>
        <dsp:cNvPr id="0" name=""/>
        <dsp:cNvSpPr/>
      </dsp:nvSpPr>
      <dsp:spPr>
        <a:xfrm rot="5400000">
          <a:off x="2687847" y="2613441"/>
          <a:ext cx="1064820" cy="121226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D9D9D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12FA14-CD33-BD40-80DD-89F37F0AD617}">
      <dsp:nvSpPr>
        <dsp:cNvPr id="0" name=""/>
        <dsp:cNvSpPr/>
      </dsp:nvSpPr>
      <dsp:spPr>
        <a:xfrm>
          <a:off x="2405734" y="1433066"/>
          <a:ext cx="1792530" cy="1254713"/>
        </a:xfrm>
        <a:prstGeom prst="roundRect">
          <a:avLst>
            <a:gd name="adj" fmla="val 166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Last 120 days</a:t>
          </a:r>
        </a:p>
      </dsp:txBody>
      <dsp:txXfrm>
        <a:off x="2466995" y="1494327"/>
        <a:ext cx="1670008" cy="1132191"/>
      </dsp:txXfrm>
    </dsp:sp>
    <dsp:sp modelId="{5AD76DB4-671F-B34A-AF9C-8E54D125E103}">
      <dsp:nvSpPr>
        <dsp:cNvPr id="0" name=""/>
        <dsp:cNvSpPr/>
      </dsp:nvSpPr>
      <dsp:spPr>
        <a:xfrm>
          <a:off x="4198265" y="1552732"/>
          <a:ext cx="1303716" cy="1014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0905CD-696E-2243-96A5-2323E9A8E5F2}">
      <dsp:nvSpPr>
        <dsp:cNvPr id="0" name=""/>
        <dsp:cNvSpPr/>
      </dsp:nvSpPr>
      <dsp:spPr>
        <a:xfrm>
          <a:off x="3891933" y="2842523"/>
          <a:ext cx="1792530" cy="1254713"/>
        </a:xfrm>
        <a:prstGeom prst="roundRect">
          <a:avLst>
            <a:gd name="adj" fmla="val 16670"/>
          </a:avLst>
        </a:prstGeom>
        <a:solidFill>
          <a:srgbClr val="CE677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Find the result </a:t>
          </a:r>
        </a:p>
      </dsp:txBody>
      <dsp:txXfrm>
        <a:off x="3953194" y="2903784"/>
        <a:ext cx="1670008" cy="113219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0B7286-4692-FA45-AF2B-A19DF31F4B6B}">
      <dsp:nvSpPr>
        <dsp:cNvPr id="0" name=""/>
        <dsp:cNvSpPr/>
      </dsp:nvSpPr>
      <dsp:spPr>
        <a:xfrm>
          <a:off x="3181777" y="57623"/>
          <a:ext cx="2765914" cy="2765914"/>
        </a:xfrm>
        <a:prstGeom prst="ellipse">
          <a:avLst/>
        </a:prstGeom>
        <a:gradFill rotWithShape="0">
          <a:gsLst>
            <a:gs pos="8000">
              <a:srgbClr val="D9D9D9"/>
            </a:gs>
            <a:gs pos="50000">
              <a:srgbClr val="CE677C"/>
            </a:gs>
            <a:gs pos="92000">
              <a:srgbClr val="D9D9D9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Aharoni" panose="02010803020104030203" pitchFamily="2" charset="-79"/>
              <a:ea typeface="Tahoma" panose="020B0604030504040204" pitchFamily="34" charset="0"/>
              <a:cs typeface="Aharoni" panose="02010803020104030203" pitchFamily="2" charset="-79"/>
            </a:rPr>
            <a:t>Train all data</a:t>
          </a:r>
          <a:endParaRPr lang="en-US" sz="2400" kern="1200" dirty="0">
            <a:latin typeface="Aharoni" panose="02010803020104030203" pitchFamily="2" charset="-79"/>
            <a:ea typeface="Tahoma" panose="020B0604030504040204" pitchFamily="34" charset="0"/>
            <a:cs typeface="Aharoni" panose="02010803020104030203" pitchFamily="2" charset="-79"/>
          </a:endParaRPr>
        </a:p>
      </dsp:txBody>
      <dsp:txXfrm>
        <a:off x="3550565" y="541658"/>
        <a:ext cx="2028337" cy="1244661"/>
      </dsp:txXfrm>
    </dsp:sp>
    <dsp:sp modelId="{05827844-B1A0-EE49-80FA-B921A3B7ADDB}">
      <dsp:nvSpPr>
        <dsp:cNvPr id="0" name=""/>
        <dsp:cNvSpPr/>
      </dsp:nvSpPr>
      <dsp:spPr>
        <a:xfrm>
          <a:off x="4179811" y="1786319"/>
          <a:ext cx="2765914" cy="2765914"/>
        </a:xfrm>
        <a:prstGeom prst="ellipse">
          <a:avLst/>
        </a:prstGeom>
        <a:gradFill rotWithShape="0">
          <a:gsLst>
            <a:gs pos="20000">
              <a:srgbClr val="CE677C"/>
            </a:gs>
            <a:gs pos="50000">
              <a:srgbClr val="D9D9D9"/>
            </a:gs>
            <a:gs pos="85000">
              <a:srgbClr val="CE677C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Aharoni" panose="02010803020104030203" pitchFamily="2" charset="-79"/>
              <a:ea typeface="Tahoma" panose="020B0604030504040204" pitchFamily="34" charset="0"/>
              <a:cs typeface="Aharoni" panose="02010803020104030203" pitchFamily="2" charset="-79"/>
            </a:rPr>
            <a:t>Connect API</a:t>
          </a:r>
          <a:endParaRPr lang="en-SA" sz="24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5025720" y="2500847"/>
        <a:ext cx="1659548" cy="1521252"/>
      </dsp:txXfrm>
    </dsp:sp>
    <dsp:sp modelId="{683E01F4-47F0-484B-8D3D-C4316E3EA26C}">
      <dsp:nvSpPr>
        <dsp:cNvPr id="0" name=""/>
        <dsp:cNvSpPr/>
      </dsp:nvSpPr>
      <dsp:spPr>
        <a:xfrm>
          <a:off x="2183743" y="1786319"/>
          <a:ext cx="2765914" cy="2765914"/>
        </a:xfrm>
        <a:prstGeom prst="ellipse">
          <a:avLst/>
        </a:prstGeom>
        <a:gradFill rotWithShape="0">
          <a:gsLst>
            <a:gs pos="20000">
              <a:srgbClr val="CE677C"/>
            </a:gs>
            <a:gs pos="50000">
              <a:srgbClr val="D9D9D9"/>
            </a:gs>
            <a:gs pos="85000">
              <a:srgbClr val="CE677C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Aharoni" panose="02010803020104030203" pitchFamily="2" charset="-79"/>
              <a:cs typeface="Aharoni" panose="02010803020104030203" pitchFamily="2" charset="-79"/>
            </a:rPr>
            <a:t>Try with a new arithmetic, and model</a:t>
          </a:r>
          <a:endParaRPr lang="en-SA" sz="2400" kern="1200" dirty="0">
            <a:latin typeface="Aharoni" panose="02010803020104030203" pitchFamily="2" charset="-79"/>
            <a:cs typeface="Aharoni" panose="02010803020104030203" pitchFamily="2" charset="-79"/>
          </a:endParaRPr>
        </a:p>
      </dsp:txBody>
      <dsp:txXfrm>
        <a:off x="2444200" y="2500847"/>
        <a:ext cx="1659548" cy="1521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A45B-2403-49E8-838D-085146F0F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2349E-5230-4D52-83BA-1EC8A82B8D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95C59-B36E-47B8-9DEB-4518B1196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AA3EE-8102-434C-BEF0-F4B0819C8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E8F0E-64C4-436C-ACCE-3B8BCB119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44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AC23-8E46-4746-AF3E-B5BC18CA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D1B412-728B-4521-991A-B1C292D1A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7B4C1-19C9-47A9-A017-D143FDC0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F97E2-3E86-4B91-91D0-4373AD18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1775A-C919-416C-87FB-C085705A7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8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B89D6D-04B1-46F0-B693-E061B917F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D78F45-2A09-45CE-AC4E-1D2087CE8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9E4CD-8647-49DF-A506-37D99D860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C2AD-6BC3-4CB6-845E-088CA1EB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75B6A-DE67-4D89-998E-1A89E0B47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5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F2C6B-0BC1-4E15-90B5-92ADC0555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A1465-240E-4AAA-9DA1-398EDE100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87D7A-705C-42CC-B182-1257BA3D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6A90C-A566-4C36-90D6-0F4AF8A6B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2358B-2C96-47CC-8B1C-12FC0690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81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ECA2F-AEB1-4B9C-A683-6F47187D7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D13B9-7F4D-43E0-930B-B5D70C208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B9F13-5E2A-41B2-933D-90472F615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37A81-90C7-4D99-B81B-8937F04A7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579D8-B412-4144-9FB3-39C96F4EC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6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21AF-9A75-46FA-94C8-E97FCDAC6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A953E-7872-4F2C-A3ED-DEACEC7534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03E55-C2B5-4269-9F05-1485D8307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3F202-BDA4-4503-A440-AF3C17D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61CA8-26CB-44AF-8C7F-616F21F91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EBDE75-E1CA-4719-A3A7-A4AA2B76A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74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76EB-793B-4476-AD05-C63180EB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B129C-3EB3-4A1A-B301-864E64E1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A0316-31DA-4D04-8730-D1E7EB3B0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D7B45B-84EE-4791-A86E-0FB9FDDAA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ED1E62-97D1-43B1-B827-124FAFFD3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12DB7-4ED2-4747-A4C7-85C6E680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C08809-D5B1-4CBB-9CE2-15E247BD6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6919D4-2F01-4CFE-8432-BF3DCFA2E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58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CD9BD-A8BB-4F06-8409-EDE41BEE2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75C7DC-936F-4AB3-9D01-41D887D2F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228802-607E-4D1E-9DA1-B72FED222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CF002F-87E3-4149-80EC-376EEEA80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0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C2225-5936-4DD7-92EF-0304F1C62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02438-D128-4B89-B809-0E499422E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063B81-7323-4DA4-A0D3-B56760AD0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96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B4908-F547-41B6-B434-8511EF06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B1A66-096B-487E-8B13-5BFA8298E8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75391-4BD5-4623-97F4-4FDC548DE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CA6B1D-1D56-4E63-9A42-D963A1386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D56A2-AD54-42B6-811E-75364B0E0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93D493-B2A1-436A-AD70-C3247C2AC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98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E63AA-B6C2-4428-8836-43501C58E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2A4F0F-F2FB-4F8D-B49C-A2A8DA9BF9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610921-98FD-4720-9084-7F5B136AB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0F3CE-D6D9-4840-B8E5-31885B09B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9948F-0DF3-4954-B01D-D8A669AB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79AA7-3686-4A33-B2B1-6B46689F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95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5021A5-FA5A-4410-8BED-F04FAF6F6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0256A-B690-47B3-8901-658627E83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FFDAE-ADC1-4BB7-8B8A-E974B14A6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A2EAE-1313-4163-8713-1283CA0C64D2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B214E-0ACD-4DC8-BDEF-9CEE82E3A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3DDB0-01C0-4F74-B1B5-31DA45987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89EB6-5D06-4524-9210-8510AA156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75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487585E-CE2C-4D48-934B-6539CDAFEE98}"/>
              </a:ext>
            </a:extLst>
          </p:cNvPr>
          <p:cNvSpPr/>
          <p:nvPr/>
        </p:nvSpPr>
        <p:spPr>
          <a:xfrm>
            <a:off x="3003023" y="1600200"/>
            <a:ext cx="6658498" cy="3397870"/>
          </a:xfrm>
          <a:custGeom>
            <a:avLst/>
            <a:gdLst>
              <a:gd name="connsiteX0" fmla="*/ 6394 w 6658498"/>
              <a:gd name="connsiteY0" fmla="*/ 923846 h 3397870"/>
              <a:gd name="connsiteX1" fmla="*/ 1268035 w 6658498"/>
              <a:gd name="connsiteY1" fmla="*/ 32595 h 3397870"/>
              <a:gd name="connsiteX2" fmla="*/ 3988086 w 6658498"/>
              <a:gd name="connsiteY2" fmla="*/ 240940 h 3397870"/>
              <a:gd name="connsiteX3" fmla="*/ 6013655 w 6658498"/>
              <a:gd name="connsiteY3" fmla="*/ 692352 h 3397870"/>
              <a:gd name="connsiteX4" fmla="*/ 6615539 w 6658498"/>
              <a:gd name="connsiteY4" fmla="*/ 1444707 h 3397870"/>
              <a:gd name="connsiteX5" fmla="*/ 5029807 w 6658498"/>
              <a:gd name="connsiteY5" fmla="*/ 3366104 h 3397870"/>
              <a:gd name="connsiteX6" fmla="*/ 2911640 w 6658498"/>
              <a:gd name="connsiteY6" fmla="*/ 2683198 h 3397870"/>
              <a:gd name="connsiteX7" fmla="*/ 874496 w 6658498"/>
              <a:gd name="connsiteY7" fmla="*/ 3227208 h 3397870"/>
              <a:gd name="connsiteX8" fmla="*/ 6394 w 6658498"/>
              <a:gd name="connsiteY8" fmla="*/ 923846 h 339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58498" h="3397870">
                <a:moveTo>
                  <a:pt x="6394" y="923846"/>
                </a:moveTo>
                <a:cubicBezTo>
                  <a:pt x="71984" y="391410"/>
                  <a:pt x="604420" y="146413"/>
                  <a:pt x="1268035" y="32595"/>
                </a:cubicBezTo>
                <a:cubicBezTo>
                  <a:pt x="1931650" y="-81223"/>
                  <a:pt x="3197149" y="130981"/>
                  <a:pt x="3988086" y="240940"/>
                </a:cubicBezTo>
                <a:cubicBezTo>
                  <a:pt x="4779023" y="350899"/>
                  <a:pt x="5575746" y="491724"/>
                  <a:pt x="6013655" y="692352"/>
                </a:cubicBezTo>
                <a:cubicBezTo>
                  <a:pt x="6451564" y="892980"/>
                  <a:pt x="6779514" y="999082"/>
                  <a:pt x="6615539" y="1444707"/>
                </a:cubicBezTo>
                <a:cubicBezTo>
                  <a:pt x="6451564" y="1890332"/>
                  <a:pt x="5647123" y="3159689"/>
                  <a:pt x="5029807" y="3366104"/>
                </a:cubicBezTo>
                <a:cubicBezTo>
                  <a:pt x="4412491" y="3572519"/>
                  <a:pt x="3604192" y="2706347"/>
                  <a:pt x="2911640" y="2683198"/>
                </a:cubicBezTo>
                <a:cubicBezTo>
                  <a:pt x="2219088" y="2660049"/>
                  <a:pt x="1358704" y="3522363"/>
                  <a:pt x="874496" y="3227208"/>
                </a:cubicBezTo>
                <a:cubicBezTo>
                  <a:pt x="390288" y="2932054"/>
                  <a:pt x="-59196" y="1456282"/>
                  <a:pt x="6394" y="923846"/>
                </a:cubicBezTo>
                <a:close/>
              </a:path>
            </a:pathLst>
          </a:cu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FCD9ED-DFAD-49FB-B911-895E7D5A3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2343" y="1918775"/>
            <a:ext cx="5787311" cy="2351670"/>
          </a:xfrm>
        </p:spPr>
        <p:txBody>
          <a:bodyPr>
            <a:normAutofit/>
          </a:bodyPr>
          <a:lstStyle/>
          <a:p>
            <a:r>
              <a:rPr lang="en-US" sz="4800" dirty="0"/>
              <a:t> </a:t>
            </a:r>
            <a:r>
              <a:rPr lang="en-SA" sz="4800" b="1" dirty="0"/>
              <a:t> </a:t>
            </a:r>
            <a:r>
              <a:rPr lang="en-US" sz="4800" b="1" dirty="0"/>
              <a:t>Forecasting, and </a:t>
            </a:r>
            <a:r>
              <a:rPr lang="en-SA" sz="4800" b="1" dirty="0"/>
              <a:t>Analyze digital currency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6C97D54-ABF3-4E7A-BF3E-AF9AA2BFBC0F}"/>
              </a:ext>
            </a:extLst>
          </p:cNvPr>
          <p:cNvSpPr txBox="1">
            <a:spLocks/>
          </p:cNvSpPr>
          <p:nvPr/>
        </p:nvSpPr>
        <p:spPr>
          <a:xfrm>
            <a:off x="3356490" y="5604201"/>
            <a:ext cx="5479019" cy="711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Name: </a:t>
            </a:r>
            <a:r>
              <a:rPr lang="en-US" sz="1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Meshal</a:t>
            </a: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Fahad </a:t>
            </a:r>
            <a:r>
              <a:rPr lang="en-US" sz="1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Almubarak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030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DE31A0C-613A-BC4F-9F9D-DC93F76137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57" y="116115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467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equation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9C93E26-8153-B64E-8066-F1AC626DD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AE1D063-5083-A04A-A751-8BB63BC6DD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8948363"/>
              </p:ext>
            </p:extLst>
          </p:nvPr>
        </p:nvGraphicFramePr>
        <p:xfrm>
          <a:off x="2481942" y="1582058"/>
          <a:ext cx="6604000" cy="41208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4021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F3C2FBB-B60B-B44E-83D9-6CD3F2569F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4452937"/>
              </p:ext>
            </p:extLst>
          </p:nvPr>
        </p:nvGraphicFramePr>
        <p:xfrm>
          <a:off x="2714170" y="1553029"/>
          <a:ext cx="9129469" cy="4609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1D83E2E-E4B9-104B-87DA-DBC2080AC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88DB0D3-A38E-944A-9208-0566E9D5C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Development in Future</a:t>
            </a:r>
          </a:p>
        </p:txBody>
      </p:sp>
    </p:spTree>
    <p:extLst>
      <p:ext uri="{BB962C8B-B14F-4D97-AF65-F5344CB8AC3E}">
        <p14:creationId xmlns:p14="http://schemas.microsoft.com/office/powerpoint/2010/main" val="3119163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487585E-CE2C-4D48-934B-6539CDAFEE98}"/>
              </a:ext>
            </a:extLst>
          </p:cNvPr>
          <p:cNvSpPr/>
          <p:nvPr/>
        </p:nvSpPr>
        <p:spPr>
          <a:xfrm>
            <a:off x="3003023" y="1600200"/>
            <a:ext cx="6658498" cy="3397870"/>
          </a:xfrm>
          <a:custGeom>
            <a:avLst/>
            <a:gdLst>
              <a:gd name="connsiteX0" fmla="*/ 6394 w 6658498"/>
              <a:gd name="connsiteY0" fmla="*/ 923846 h 3397870"/>
              <a:gd name="connsiteX1" fmla="*/ 1268035 w 6658498"/>
              <a:gd name="connsiteY1" fmla="*/ 32595 h 3397870"/>
              <a:gd name="connsiteX2" fmla="*/ 3988086 w 6658498"/>
              <a:gd name="connsiteY2" fmla="*/ 240940 h 3397870"/>
              <a:gd name="connsiteX3" fmla="*/ 6013655 w 6658498"/>
              <a:gd name="connsiteY3" fmla="*/ 692352 h 3397870"/>
              <a:gd name="connsiteX4" fmla="*/ 6615539 w 6658498"/>
              <a:gd name="connsiteY4" fmla="*/ 1444707 h 3397870"/>
              <a:gd name="connsiteX5" fmla="*/ 5029807 w 6658498"/>
              <a:gd name="connsiteY5" fmla="*/ 3366104 h 3397870"/>
              <a:gd name="connsiteX6" fmla="*/ 2911640 w 6658498"/>
              <a:gd name="connsiteY6" fmla="*/ 2683198 h 3397870"/>
              <a:gd name="connsiteX7" fmla="*/ 874496 w 6658498"/>
              <a:gd name="connsiteY7" fmla="*/ 3227208 h 3397870"/>
              <a:gd name="connsiteX8" fmla="*/ 6394 w 6658498"/>
              <a:gd name="connsiteY8" fmla="*/ 923846 h 3397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658498" h="3397870">
                <a:moveTo>
                  <a:pt x="6394" y="923846"/>
                </a:moveTo>
                <a:cubicBezTo>
                  <a:pt x="71984" y="391410"/>
                  <a:pt x="604420" y="146413"/>
                  <a:pt x="1268035" y="32595"/>
                </a:cubicBezTo>
                <a:cubicBezTo>
                  <a:pt x="1931650" y="-81223"/>
                  <a:pt x="3197149" y="130981"/>
                  <a:pt x="3988086" y="240940"/>
                </a:cubicBezTo>
                <a:cubicBezTo>
                  <a:pt x="4779023" y="350899"/>
                  <a:pt x="5575746" y="491724"/>
                  <a:pt x="6013655" y="692352"/>
                </a:cubicBezTo>
                <a:cubicBezTo>
                  <a:pt x="6451564" y="892980"/>
                  <a:pt x="6779514" y="999082"/>
                  <a:pt x="6615539" y="1444707"/>
                </a:cubicBezTo>
                <a:cubicBezTo>
                  <a:pt x="6451564" y="1890332"/>
                  <a:pt x="5647123" y="3159689"/>
                  <a:pt x="5029807" y="3366104"/>
                </a:cubicBezTo>
                <a:cubicBezTo>
                  <a:pt x="4412491" y="3572519"/>
                  <a:pt x="3604192" y="2706347"/>
                  <a:pt x="2911640" y="2683198"/>
                </a:cubicBezTo>
                <a:cubicBezTo>
                  <a:pt x="2219088" y="2660049"/>
                  <a:pt x="1358704" y="3522363"/>
                  <a:pt x="874496" y="3227208"/>
                </a:cubicBezTo>
                <a:cubicBezTo>
                  <a:pt x="390288" y="2932054"/>
                  <a:pt x="-59196" y="1456282"/>
                  <a:pt x="6394" y="923846"/>
                </a:cubicBezTo>
                <a:close/>
              </a:path>
            </a:pathLst>
          </a:cu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FCD9ED-DFAD-49FB-B911-895E7D5A3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</p:txBody>
      </p:sp>
      <p:pic>
        <p:nvPicPr>
          <p:cNvPr id="7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73CC1521-4E96-5A4A-A6E4-6B72D26CB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924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9C93E26-8153-B64E-8066-F1AC626DD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190916B-8A5A-094C-A88A-49B391ACB3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7459431"/>
              </p:ext>
            </p:extLst>
          </p:nvPr>
        </p:nvGraphicFramePr>
        <p:xfrm>
          <a:off x="2032000" y="1575785"/>
          <a:ext cx="7068457" cy="4447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51E5C1-EEC1-D64A-8248-24C92B9E62CB}"/>
              </a:ext>
            </a:extLst>
          </p:cNvPr>
          <p:cNvSpPr txBox="1"/>
          <p:nvPr/>
        </p:nvSpPr>
        <p:spPr>
          <a:xfrm>
            <a:off x="2176648" y="2048163"/>
            <a:ext cx="718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Why?</a:t>
            </a:r>
          </a:p>
          <a:p>
            <a:endParaRPr lang="en-S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C15B29-843E-1E4E-BD7E-6DBC27631120}"/>
              </a:ext>
            </a:extLst>
          </p:cNvPr>
          <p:cNvSpPr txBox="1"/>
          <p:nvPr/>
        </p:nvSpPr>
        <p:spPr>
          <a:xfrm>
            <a:off x="2556431" y="3105834"/>
            <a:ext cx="678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Goal:</a:t>
            </a:r>
          </a:p>
          <a:p>
            <a:endParaRPr lang="en-S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23AC8-A686-F34B-BAEB-02C5560C520F}"/>
              </a:ext>
            </a:extLst>
          </p:cNvPr>
          <p:cNvSpPr txBox="1"/>
          <p:nvPr/>
        </p:nvSpPr>
        <p:spPr>
          <a:xfrm>
            <a:off x="2556461" y="4101877"/>
            <a:ext cx="740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Who?</a:t>
            </a:r>
          </a:p>
          <a:p>
            <a:endParaRPr lang="en-S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B83E56-84C9-E042-8C0C-1E1C4BAB4517}"/>
              </a:ext>
            </a:extLst>
          </p:cNvPr>
          <p:cNvSpPr txBox="1"/>
          <p:nvPr/>
        </p:nvSpPr>
        <p:spPr>
          <a:xfrm>
            <a:off x="2162629" y="5167311"/>
            <a:ext cx="722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How?</a:t>
            </a:r>
          </a:p>
          <a:p>
            <a:endParaRPr lang="en-SA" dirty="0"/>
          </a:p>
        </p:txBody>
      </p:sp>
    </p:spTree>
    <p:extLst>
      <p:ext uri="{BB962C8B-B14F-4D97-AF65-F5344CB8AC3E}">
        <p14:creationId xmlns:p14="http://schemas.microsoft.com/office/powerpoint/2010/main" val="1047240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Steps before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137427E-9239-FF4C-90B1-1367D453F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9242001"/>
              </p:ext>
            </p:extLst>
          </p:nvPr>
        </p:nvGraphicFramePr>
        <p:xfrm>
          <a:off x="616857" y="1233714"/>
          <a:ext cx="11139714" cy="547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9C93E26-8153-B64E-8066-F1AC626DD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9503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SA" dirty="0"/>
              <a:t>characteristics/features for data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0B54D9A7-31B5-8E4F-9EB6-8BDA21377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2BA04134-E780-8943-876C-A2D442F4AA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6654651"/>
              </p:ext>
            </p:extLst>
          </p:nvPr>
        </p:nvGraphicFramePr>
        <p:xfrm>
          <a:off x="1944914" y="1460908"/>
          <a:ext cx="8302172" cy="49046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8839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SA" dirty="0"/>
              <a:t>Data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0B54D9A7-31B5-8E4F-9EB6-8BDA21377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C2EE173-D31F-5B44-A2CB-63F9370C9E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00" t="45503" r="19709" b="31852"/>
          <a:stretch/>
        </p:blipFill>
        <p:spPr>
          <a:xfrm>
            <a:off x="1578149" y="1344837"/>
            <a:ext cx="8189306" cy="2264229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0F213A3-35B6-4F47-B879-1EEE1F9CA6B3}"/>
              </a:ext>
            </a:extLst>
          </p:cNvPr>
          <p:cNvCxnSpPr/>
          <p:nvPr/>
        </p:nvCxnSpPr>
        <p:spPr>
          <a:xfrm>
            <a:off x="838199" y="3597585"/>
            <a:ext cx="10656000" cy="0"/>
          </a:xfrm>
          <a:prstGeom prst="line">
            <a:avLst/>
          </a:prstGeom>
          <a:ln w="50800">
            <a:solidFill>
              <a:srgbClr val="CE677C"/>
            </a:solidFill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D5F8DEB-9641-D14C-9BEF-E29AB8C69D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3" t="46181" r="17512" b="30242"/>
          <a:stretch/>
        </p:blipFill>
        <p:spPr>
          <a:xfrm>
            <a:off x="2001347" y="3753952"/>
            <a:ext cx="7766108" cy="21245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92C148-0311-A54D-A17B-F3501CB5D740}"/>
              </a:ext>
            </a:extLst>
          </p:cNvPr>
          <p:cNvSpPr txBox="1"/>
          <p:nvPr/>
        </p:nvSpPr>
        <p:spPr>
          <a:xfrm>
            <a:off x="9868228" y="3260415"/>
            <a:ext cx="1659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en-SA" dirty="0"/>
              <a:t>4</a:t>
            </a:r>
            <a:r>
              <a:rPr lang="en-US" dirty="0"/>
              <a:t>,</a:t>
            </a:r>
            <a:r>
              <a:rPr lang="en-SA" dirty="0"/>
              <a:t>857,377 rows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CDF283-AF2B-4C4E-8AB5-405FEB7CBACE}"/>
              </a:ext>
            </a:extLst>
          </p:cNvPr>
          <p:cNvSpPr txBox="1"/>
          <p:nvPr/>
        </p:nvSpPr>
        <p:spPr>
          <a:xfrm>
            <a:off x="9868228" y="3629747"/>
            <a:ext cx="1659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en-SA" dirty="0"/>
              <a:t>3,613,769 rows</a:t>
            </a:r>
          </a:p>
        </p:txBody>
      </p:sp>
    </p:spTree>
    <p:extLst>
      <p:ext uri="{BB962C8B-B14F-4D97-AF65-F5344CB8AC3E}">
        <p14:creationId xmlns:p14="http://schemas.microsoft.com/office/powerpoint/2010/main" val="372137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SA" dirty="0"/>
              <a:t>Data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0B54D9A7-31B5-8E4F-9EB6-8BDA21377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0F213A3-35B6-4F47-B879-1EEE1F9CA6B3}"/>
              </a:ext>
            </a:extLst>
          </p:cNvPr>
          <p:cNvCxnSpPr>
            <a:cxnSpLocks/>
          </p:cNvCxnSpPr>
          <p:nvPr/>
        </p:nvCxnSpPr>
        <p:spPr>
          <a:xfrm flipV="1">
            <a:off x="6096000" y="1399743"/>
            <a:ext cx="0" cy="4787968"/>
          </a:xfrm>
          <a:prstGeom prst="line">
            <a:avLst/>
          </a:prstGeom>
          <a:ln w="50800">
            <a:solidFill>
              <a:srgbClr val="CE677C"/>
            </a:solidFill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74C24688-9D84-D14D-86CA-CAE6953F665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79031"/>
            <a:ext cx="4696691" cy="306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988D77E-E920-CA4D-A8B1-5BE482ECCB74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43" t="55729" r="16155" b="10383"/>
          <a:stretch/>
        </p:blipFill>
        <p:spPr bwMode="auto">
          <a:xfrm>
            <a:off x="6745595" y="2379031"/>
            <a:ext cx="5093361" cy="25336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0223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SA" dirty="0"/>
              <a:t>Data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0B54D9A7-31B5-8E4F-9EB6-8BDA21377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0F213A3-35B6-4F47-B879-1EEE1F9CA6B3}"/>
              </a:ext>
            </a:extLst>
          </p:cNvPr>
          <p:cNvCxnSpPr>
            <a:cxnSpLocks/>
          </p:cNvCxnSpPr>
          <p:nvPr/>
        </p:nvCxnSpPr>
        <p:spPr>
          <a:xfrm flipH="1">
            <a:off x="4170218" y="1690688"/>
            <a:ext cx="3477491" cy="0"/>
          </a:xfrm>
          <a:prstGeom prst="line">
            <a:avLst/>
          </a:prstGeom>
          <a:ln w="50800">
            <a:solidFill>
              <a:srgbClr val="CE677C"/>
            </a:solidFill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 descr="Graphical user interface, chart, histogram&#10;&#10;Description automatically generated">
            <a:extLst>
              <a:ext uri="{FF2B5EF4-FFF2-40B4-BE49-F238E27FC236}">
                <a16:creationId xmlns:a16="http://schemas.microsoft.com/office/drawing/2014/main" id="{6F4B6C77-506A-984D-9E5E-38FF73B33A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49" t="36970" r="12500" b="17373"/>
          <a:stretch/>
        </p:blipFill>
        <p:spPr>
          <a:xfrm>
            <a:off x="2183493" y="1967351"/>
            <a:ext cx="7825013" cy="405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8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Steps</a:t>
            </a:r>
            <a:r>
              <a:rPr lang="ar-SA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137427E-9239-FF4C-90B1-1367D453F1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2717839"/>
              </p:ext>
            </p:extLst>
          </p:nvPr>
        </p:nvGraphicFramePr>
        <p:xfrm>
          <a:off x="1826986" y="1219200"/>
          <a:ext cx="8538028" cy="563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29C93E26-8153-B64E-8066-F1AC626DD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759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F65D-6C69-45C0-A9FD-F5A547A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SA" dirty="0"/>
              <a:t>Data after Training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E563CE-3DEF-47B6-BEDF-57E3E423607D}"/>
              </a:ext>
            </a:extLst>
          </p:cNvPr>
          <p:cNvSpPr/>
          <p:nvPr/>
        </p:nvSpPr>
        <p:spPr>
          <a:xfrm>
            <a:off x="0" y="365125"/>
            <a:ext cx="838200" cy="1325563"/>
          </a:xfrm>
          <a:prstGeom prst="rect">
            <a:avLst/>
          </a:prstGeom>
          <a:solidFill>
            <a:srgbClr val="CE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6" descr="الهيئة السعودية للبيانات والذكاء الاصطناعي - ويكيبيديا">
            <a:extLst>
              <a:ext uri="{FF2B5EF4-FFF2-40B4-BE49-F238E27FC236}">
                <a16:creationId xmlns:a16="http://schemas.microsoft.com/office/drawing/2014/main" id="{0B54D9A7-31B5-8E4F-9EB6-8BDA21377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686" y="6023430"/>
            <a:ext cx="1973943" cy="684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0F213A3-35B6-4F47-B879-1EEE1F9CA6B3}"/>
              </a:ext>
            </a:extLst>
          </p:cNvPr>
          <p:cNvCxnSpPr>
            <a:cxnSpLocks/>
          </p:cNvCxnSpPr>
          <p:nvPr/>
        </p:nvCxnSpPr>
        <p:spPr>
          <a:xfrm flipV="1">
            <a:off x="6096000" y="1399743"/>
            <a:ext cx="0" cy="4787968"/>
          </a:xfrm>
          <a:prstGeom prst="line">
            <a:avLst/>
          </a:prstGeom>
          <a:ln w="50800">
            <a:solidFill>
              <a:srgbClr val="CE677C"/>
            </a:solidFill>
          </a:ln>
          <a:effectLst>
            <a:outerShdw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1A4259C-4FF6-2C41-86CF-FDA64E0AFE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4" t="61616" r="47348" b="13279"/>
          <a:stretch/>
        </p:blipFill>
        <p:spPr>
          <a:xfrm>
            <a:off x="838200" y="2381047"/>
            <a:ext cx="4638113" cy="2825359"/>
          </a:xfrm>
          <a:prstGeom prst="rect">
            <a:avLst/>
          </a:prstGeom>
        </p:spPr>
      </p:pic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26A0BF1-34D1-004C-8E5D-83309AF67B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25" t="47677" r="46086" b="28366"/>
          <a:stretch/>
        </p:blipFill>
        <p:spPr>
          <a:xfrm>
            <a:off x="6715688" y="2381047"/>
            <a:ext cx="4979298" cy="282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330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29140</TotalTime>
  <Words>161</Words>
  <Application>Microsoft Macintosh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Aharoni</vt:lpstr>
      <vt:lpstr>Arial</vt:lpstr>
      <vt:lpstr>Calibri</vt:lpstr>
      <vt:lpstr>Calibri Light</vt:lpstr>
      <vt:lpstr>Tahoma</vt:lpstr>
      <vt:lpstr>Office Theme</vt:lpstr>
      <vt:lpstr>  Forecasting, and Analyze digital currency</vt:lpstr>
      <vt:lpstr>Introduction </vt:lpstr>
      <vt:lpstr>Steps before Model</vt:lpstr>
      <vt:lpstr>characteristics/features for data</vt:lpstr>
      <vt:lpstr>Data</vt:lpstr>
      <vt:lpstr>Data</vt:lpstr>
      <vt:lpstr>Data</vt:lpstr>
      <vt:lpstr>Steps on Model</vt:lpstr>
      <vt:lpstr>Data after Training</vt:lpstr>
      <vt:lpstr>prediction equation</vt:lpstr>
      <vt:lpstr>Project Development in Future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Arabic NLP Hackathon</dc:title>
  <dc:creator>Shaikha Albilais</dc:creator>
  <cp:lastModifiedBy>mesh66f@gmail.com</cp:lastModifiedBy>
  <cp:revision>7</cp:revision>
  <dcterms:created xsi:type="dcterms:W3CDTF">2021-10-12T17:30:28Z</dcterms:created>
  <dcterms:modified xsi:type="dcterms:W3CDTF">2021-12-16T13:07:08Z</dcterms:modified>
</cp:coreProperties>
</file>

<file path=docProps/thumbnail.jpeg>
</file>